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267" r:id="rId2"/>
    <p:sldId id="268" r:id="rId3"/>
    <p:sldId id="260" r:id="rId4"/>
    <p:sldId id="262" r:id="rId5"/>
    <p:sldId id="258" r:id="rId6"/>
    <p:sldId id="264" r:id="rId7"/>
    <p:sldId id="259" r:id="rId8"/>
    <p:sldId id="265" r:id="rId9"/>
    <p:sldId id="266" r:id="rId10"/>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81F6944-FC2E-FDED-B478-889572760D62}"/>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671D03C6-C297-F42A-6AD6-1C3573175221}"/>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5/29/2022 pm</a:t>
            </a:r>
          </a:p>
        </p:txBody>
      </p:sp>
      <p:sp>
        <p:nvSpPr>
          <p:cNvPr id="4" name="Footer Placeholder 3">
            <a:extLst>
              <a:ext uri="{FF2B5EF4-FFF2-40B4-BE49-F238E27FC236}">
                <a16:creationId xmlns:a16="http://schemas.microsoft.com/office/drawing/2014/main" id="{A1D3BC65-1EB6-10C9-856A-FA115CE0884A}"/>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DD648691-374C-26AD-0BDA-A38988D31473}"/>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9CEBAF94-252B-4E60-8CD7-C67CE9DEF938}"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016808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5/29/2022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5F46AFB6-B1F7-469A-B7EE-F84982F6F9F6}" type="slidenum">
              <a:rPr lang="en-US" smtClean="0"/>
              <a:t>‹#›</a:t>
            </a:fld>
            <a:endParaRPr lang="en-US"/>
          </a:p>
        </p:txBody>
      </p:sp>
    </p:spTree>
    <p:extLst>
      <p:ext uri="{BB962C8B-B14F-4D97-AF65-F5344CB8AC3E}">
        <p14:creationId xmlns:p14="http://schemas.microsoft.com/office/powerpoint/2010/main" val="328693147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966576" fontAlgn="base">
              <a:spcBef>
                <a:spcPct val="0"/>
              </a:spcBef>
              <a:spcAft>
                <a:spcPct val="0"/>
              </a:spcAft>
              <a:defRPr/>
            </a:pPr>
            <a:fld id="{D73D2B9E-F18D-40DE-8950-7C78496359AF}" type="slidenum">
              <a:rPr lang="en-US">
                <a:solidFill>
                  <a:srgbClr val="000000"/>
                </a:solidFill>
                <a:latin typeface="Arial" charset="0"/>
                <a:cs typeface="Arial" charset="0"/>
              </a:rPr>
              <a:pPr defTabSz="966576" fontAlgn="base">
                <a:spcBef>
                  <a:spcPct val="0"/>
                </a:spcBef>
                <a:spcAft>
                  <a:spcPct val="0"/>
                </a:spcAft>
                <a:defRPr/>
              </a:pPr>
              <a:t>2</a:t>
            </a:fld>
            <a:endParaRPr lang="en-US">
              <a:solidFill>
                <a:srgbClr val="000000"/>
              </a:solidFill>
              <a:latin typeface="Arial" charset="0"/>
              <a:cs typeface="Arial" charset="0"/>
            </a:endParaRPr>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0C83D1C3-67CF-3F55-CDB1-90EE0817F0AF}"/>
              </a:ext>
            </a:extLst>
          </p:cNvPr>
          <p:cNvSpPr>
            <a:spLocks noGrp="1"/>
          </p:cNvSpPr>
          <p:nvPr>
            <p:ph type="dt" idx="1"/>
          </p:nvPr>
        </p:nvSpPr>
        <p:spPr/>
        <p:txBody>
          <a:bodyPr/>
          <a:lstStyle/>
          <a:p>
            <a:r>
              <a:rPr lang="en-US"/>
              <a:t>5/29/2022 pm</a:t>
            </a:r>
          </a:p>
        </p:txBody>
      </p:sp>
      <p:sp>
        <p:nvSpPr>
          <p:cNvPr id="3" name="Footer Placeholder 2">
            <a:extLst>
              <a:ext uri="{FF2B5EF4-FFF2-40B4-BE49-F238E27FC236}">
                <a16:creationId xmlns:a16="http://schemas.microsoft.com/office/drawing/2014/main" id="{C8186BDC-AA3D-66F5-1570-F5D0DFCBDDC5}"/>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966576" fontAlgn="base">
              <a:spcBef>
                <a:spcPct val="0"/>
              </a:spcBef>
              <a:spcAft>
                <a:spcPct val="0"/>
              </a:spcAft>
              <a:defRPr/>
            </a:pPr>
            <a:fld id="{A6707F43-2023-406B-AD5E-033D7A0CB76D}" type="slidenum">
              <a:rPr lang="en-US">
                <a:solidFill>
                  <a:srgbClr val="000000"/>
                </a:solidFill>
                <a:latin typeface="Arial" charset="0"/>
                <a:cs typeface="Arial" charset="0"/>
              </a:rPr>
              <a:pPr defTabSz="966576" fontAlgn="base">
                <a:spcBef>
                  <a:spcPct val="0"/>
                </a:spcBef>
                <a:spcAft>
                  <a:spcPct val="0"/>
                </a:spcAft>
                <a:defRPr/>
              </a:pPr>
              <a:t>3</a:t>
            </a:fld>
            <a:endParaRPr lang="en-US">
              <a:solidFill>
                <a:srgbClr val="000000"/>
              </a:solidFill>
              <a:latin typeface="Arial" charset="0"/>
              <a:cs typeface="Arial" charset="0"/>
            </a:endParaRPr>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B3AB7730-A74B-3A5D-616E-E10BA6D5DB3B}"/>
              </a:ext>
            </a:extLst>
          </p:cNvPr>
          <p:cNvSpPr>
            <a:spLocks noGrp="1"/>
          </p:cNvSpPr>
          <p:nvPr>
            <p:ph type="dt" idx="1"/>
          </p:nvPr>
        </p:nvSpPr>
        <p:spPr/>
        <p:txBody>
          <a:bodyPr/>
          <a:lstStyle/>
          <a:p>
            <a:r>
              <a:rPr lang="en-US"/>
              <a:t>5/29/2022 pm</a:t>
            </a:r>
          </a:p>
        </p:txBody>
      </p:sp>
      <p:sp>
        <p:nvSpPr>
          <p:cNvPr id="3" name="Footer Placeholder 2">
            <a:extLst>
              <a:ext uri="{FF2B5EF4-FFF2-40B4-BE49-F238E27FC236}">
                <a16:creationId xmlns:a16="http://schemas.microsoft.com/office/drawing/2014/main" id="{C3CD4F2C-4DC8-3046-39EC-018A34BB97BF}"/>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966576" fontAlgn="base">
              <a:spcBef>
                <a:spcPct val="0"/>
              </a:spcBef>
              <a:spcAft>
                <a:spcPct val="0"/>
              </a:spcAft>
              <a:defRPr/>
            </a:pPr>
            <a:fld id="{22CF936C-20E7-405F-8B0B-2C4782184A0D}" type="slidenum">
              <a:rPr lang="en-US">
                <a:solidFill>
                  <a:srgbClr val="000000"/>
                </a:solidFill>
                <a:latin typeface="Arial" charset="0"/>
                <a:cs typeface="Arial" charset="0"/>
              </a:rPr>
              <a:pPr defTabSz="966576" fontAlgn="base">
                <a:spcBef>
                  <a:spcPct val="0"/>
                </a:spcBef>
                <a:spcAft>
                  <a:spcPct val="0"/>
                </a:spcAft>
                <a:defRPr/>
              </a:pPr>
              <a:t>4</a:t>
            </a:fld>
            <a:endParaRPr lang="en-US">
              <a:solidFill>
                <a:srgbClr val="000000"/>
              </a:solidFill>
              <a:latin typeface="Arial" charset="0"/>
              <a:cs typeface="Arial" charset="0"/>
            </a:endParaRPr>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A34B1499-7869-966D-AFE4-7E4B809344A4}"/>
              </a:ext>
            </a:extLst>
          </p:cNvPr>
          <p:cNvSpPr>
            <a:spLocks noGrp="1"/>
          </p:cNvSpPr>
          <p:nvPr>
            <p:ph type="dt" idx="1"/>
          </p:nvPr>
        </p:nvSpPr>
        <p:spPr/>
        <p:txBody>
          <a:bodyPr/>
          <a:lstStyle/>
          <a:p>
            <a:r>
              <a:rPr lang="en-US"/>
              <a:t>5/29/2022 pm</a:t>
            </a:r>
          </a:p>
        </p:txBody>
      </p:sp>
      <p:sp>
        <p:nvSpPr>
          <p:cNvPr id="3" name="Footer Placeholder 2">
            <a:extLst>
              <a:ext uri="{FF2B5EF4-FFF2-40B4-BE49-F238E27FC236}">
                <a16:creationId xmlns:a16="http://schemas.microsoft.com/office/drawing/2014/main" id="{C35094EA-7E05-3BC3-8AC6-6D86B067A969}"/>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966576" fontAlgn="base">
              <a:spcBef>
                <a:spcPct val="0"/>
              </a:spcBef>
              <a:spcAft>
                <a:spcPct val="0"/>
              </a:spcAft>
              <a:defRPr/>
            </a:pPr>
            <a:fld id="{2E2794E0-DA61-4A1D-BB80-30B1CA3412C3}" type="slidenum">
              <a:rPr lang="en-US">
                <a:solidFill>
                  <a:srgbClr val="000000"/>
                </a:solidFill>
                <a:latin typeface="Arial" charset="0"/>
                <a:cs typeface="Arial" charset="0"/>
              </a:rPr>
              <a:pPr defTabSz="966576" fontAlgn="base">
                <a:spcBef>
                  <a:spcPct val="0"/>
                </a:spcBef>
                <a:spcAft>
                  <a:spcPct val="0"/>
                </a:spcAft>
                <a:defRPr/>
              </a:pPr>
              <a:t>5</a:t>
            </a:fld>
            <a:endParaRPr lang="en-US">
              <a:solidFill>
                <a:srgbClr val="000000"/>
              </a:solidFill>
              <a:latin typeface="Arial" charset="0"/>
              <a:cs typeface="Arial" charset="0"/>
            </a:endParaRPr>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DA2705C7-14BD-1DB0-D07F-30A879AAD4BF}"/>
              </a:ext>
            </a:extLst>
          </p:cNvPr>
          <p:cNvSpPr>
            <a:spLocks noGrp="1"/>
          </p:cNvSpPr>
          <p:nvPr>
            <p:ph type="dt" idx="1"/>
          </p:nvPr>
        </p:nvSpPr>
        <p:spPr/>
        <p:txBody>
          <a:bodyPr/>
          <a:lstStyle/>
          <a:p>
            <a:r>
              <a:rPr lang="en-US"/>
              <a:t>5/29/2022 pm</a:t>
            </a:r>
          </a:p>
        </p:txBody>
      </p:sp>
      <p:sp>
        <p:nvSpPr>
          <p:cNvPr id="3" name="Footer Placeholder 2">
            <a:extLst>
              <a:ext uri="{FF2B5EF4-FFF2-40B4-BE49-F238E27FC236}">
                <a16:creationId xmlns:a16="http://schemas.microsoft.com/office/drawing/2014/main" id="{352A9226-B5F5-721B-EF12-6C631DBBB5D6}"/>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966576" fontAlgn="base">
              <a:spcBef>
                <a:spcPct val="0"/>
              </a:spcBef>
              <a:spcAft>
                <a:spcPct val="0"/>
              </a:spcAft>
              <a:defRPr/>
            </a:pPr>
            <a:fld id="{4B002041-61AA-487E-A094-A0A472371147}" type="slidenum">
              <a:rPr lang="en-US">
                <a:solidFill>
                  <a:srgbClr val="000000"/>
                </a:solidFill>
                <a:latin typeface="Arial" charset="0"/>
                <a:cs typeface="Arial" charset="0"/>
              </a:rPr>
              <a:pPr defTabSz="966576" fontAlgn="base">
                <a:spcBef>
                  <a:spcPct val="0"/>
                </a:spcBef>
                <a:spcAft>
                  <a:spcPct val="0"/>
                </a:spcAft>
                <a:defRPr/>
              </a:pPr>
              <a:t>6</a:t>
            </a:fld>
            <a:endParaRPr lang="en-US">
              <a:solidFill>
                <a:srgbClr val="000000"/>
              </a:solidFill>
              <a:latin typeface="Arial" charset="0"/>
              <a:cs typeface="Arial" charset="0"/>
            </a:endParaRPr>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52633DA8-D54E-8ABB-1B36-6B5448724C2A}"/>
              </a:ext>
            </a:extLst>
          </p:cNvPr>
          <p:cNvSpPr>
            <a:spLocks noGrp="1"/>
          </p:cNvSpPr>
          <p:nvPr>
            <p:ph type="dt" idx="1"/>
          </p:nvPr>
        </p:nvSpPr>
        <p:spPr/>
        <p:txBody>
          <a:bodyPr/>
          <a:lstStyle/>
          <a:p>
            <a:r>
              <a:rPr lang="en-US"/>
              <a:t>5/29/2022 pm</a:t>
            </a:r>
          </a:p>
        </p:txBody>
      </p:sp>
      <p:sp>
        <p:nvSpPr>
          <p:cNvPr id="3" name="Footer Placeholder 2">
            <a:extLst>
              <a:ext uri="{FF2B5EF4-FFF2-40B4-BE49-F238E27FC236}">
                <a16:creationId xmlns:a16="http://schemas.microsoft.com/office/drawing/2014/main" id="{AA5489BF-6BA2-08AB-45EE-C49D56667978}"/>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966576" fontAlgn="base">
              <a:spcBef>
                <a:spcPct val="0"/>
              </a:spcBef>
              <a:spcAft>
                <a:spcPct val="0"/>
              </a:spcAft>
              <a:defRPr/>
            </a:pPr>
            <a:fld id="{2983E4E8-E3FA-43EB-8C86-C47154549A7C}" type="slidenum">
              <a:rPr lang="en-US">
                <a:solidFill>
                  <a:srgbClr val="000000"/>
                </a:solidFill>
                <a:latin typeface="Arial" charset="0"/>
                <a:cs typeface="Arial" charset="0"/>
              </a:rPr>
              <a:pPr defTabSz="966576" fontAlgn="base">
                <a:spcBef>
                  <a:spcPct val="0"/>
                </a:spcBef>
                <a:spcAft>
                  <a:spcPct val="0"/>
                </a:spcAft>
                <a:defRPr/>
              </a:pPr>
              <a:t>7</a:t>
            </a:fld>
            <a:endParaRPr lang="en-US">
              <a:solidFill>
                <a:srgbClr val="000000"/>
              </a:solidFill>
              <a:latin typeface="Arial" charset="0"/>
              <a:cs typeface="Arial" charset="0"/>
            </a:endParaRPr>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A46F807F-1A0D-A869-EFA1-ADA06964E323}"/>
              </a:ext>
            </a:extLst>
          </p:cNvPr>
          <p:cNvSpPr>
            <a:spLocks noGrp="1"/>
          </p:cNvSpPr>
          <p:nvPr>
            <p:ph type="dt" idx="1"/>
          </p:nvPr>
        </p:nvSpPr>
        <p:spPr/>
        <p:txBody>
          <a:bodyPr/>
          <a:lstStyle/>
          <a:p>
            <a:r>
              <a:rPr lang="en-US"/>
              <a:t>5/29/2022 pm</a:t>
            </a:r>
          </a:p>
        </p:txBody>
      </p:sp>
      <p:sp>
        <p:nvSpPr>
          <p:cNvPr id="3" name="Footer Placeholder 2">
            <a:extLst>
              <a:ext uri="{FF2B5EF4-FFF2-40B4-BE49-F238E27FC236}">
                <a16:creationId xmlns:a16="http://schemas.microsoft.com/office/drawing/2014/main" id="{2D6D138E-67DC-446D-7C0F-AEBB5F6958CB}"/>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966576" fontAlgn="base">
              <a:spcBef>
                <a:spcPct val="0"/>
              </a:spcBef>
              <a:spcAft>
                <a:spcPct val="0"/>
              </a:spcAft>
              <a:defRPr/>
            </a:pPr>
            <a:fld id="{5E80453A-2A24-41B7-9A86-7E33B627E543}" type="slidenum">
              <a:rPr lang="en-US">
                <a:solidFill>
                  <a:srgbClr val="000000"/>
                </a:solidFill>
                <a:latin typeface="Arial" charset="0"/>
                <a:cs typeface="Arial" charset="0"/>
              </a:rPr>
              <a:pPr defTabSz="966576" fontAlgn="base">
                <a:spcBef>
                  <a:spcPct val="0"/>
                </a:spcBef>
                <a:spcAft>
                  <a:spcPct val="0"/>
                </a:spcAft>
                <a:defRPr/>
              </a:pPr>
              <a:t>8</a:t>
            </a:fld>
            <a:endParaRPr lang="en-US">
              <a:solidFill>
                <a:srgbClr val="000000"/>
              </a:solidFill>
              <a:latin typeface="Arial" charset="0"/>
              <a:cs typeface="Arial" charset="0"/>
            </a:endParaRPr>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B1412DAE-C668-B2AD-CACF-DC95D3055474}"/>
              </a:ext>
            </a:extLst>
          </p:cNvPr>
          <p:cNvSpPr>
            <a:spLocks noGrp="1"/>
          </p:cNvSpPr>
          <p:nvPr>
            <p:ph type="dt" idx="1"/>
          </p:nvPr>
        </p:nvSpPr>
        <p:spPr/>
        <p:txBody>
          <a:bodyPr/>
          <a:lstStyle/>
          <a:p>
            <a:r>
              <a:rPr lang="en-US"/>
              <a:t>5/29/2022 pm</a:t>
            </a:r>
          </a:p>
        </p:txBody>
      </p:sp>
      <p:sp>
        <p:nvSpPr>
          <p:cNvPr id="3" name="Footer Placeholder 2">
            <a:extLst>
              <a:ext uri="{FF2B5EF4-FFF2-40B4-BE49-F238E27FC236}">
                <a16:creationId xmlns:a16="http://schemas.microsoft.com/office/drawing/2014/main" id="{08C523FB-79CD-4007-F9D2-FC824B4B37A6}"/>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966576" fontAlgn="base">
              <a:spcBef>
                <a:spcPct val="0"/>
              </a:spcBef>
              <a:spcAft>
                <a:spcPct val="0"/>
              </a:spcAft>
              <a:defRPr/>
            </a:pPr>
            <a:fld id="{497B83A2-9A44-4068-B3F0-DAC6ED98574C}" type="slidenum">
              <a:rPr lang="en-US">
                <a:solidFill>
                  <a:srgbClr val="000000"/>
                </a:solidFill>
                <a:latin typeface="Arial" charset="0"/>
                <a:cs typeface="Arial" charset="0"/>
              </a:rPr>
              <a:pPr defTabSz="966576" fontAlgn="base">
                <a:spcBef>
                  <a:spcPct val="0"/>
                </a:spcBef>
                <a:spcAft>
                  <a:spcPct val="0"/>
                </a:spcAft>
                <a:defRPr/>
              </a:pPr>
              <a:t>9</a:t>
            </a:fld>
            <a:endParaRPr lang="en-US">
              <a:solidFill>
                <a:srgbClr val="000000"/>
              </a:solidFill>
              <a:latin typeface="Arial" charset="0"/>
              <a:cs typeface="Arial" charset="0"/>
            </a:endParaRPr>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8CF71335-7F32-DC3D-9089-DBAE7A3E20B2}"/>
              </a:ext>
            </a:extLst>
          </p:cNvPr>
          <p:cNvSpPr>
            <a:spLocks noGrp="1"/>
          </p:cNvSpPr>
          <p:nvPr>
            <p:ph type="dt" idx="1"/>
          </p:nvPr>
        </p:nvSpPr>
        <p:spPr/>
        <p:txBody>
          <a:bodyPr/>
          <a:lstStyle/>
          <a:p>
            <a:r>
              <a:rPr lang="en-US"/>
              <a:t>5/29/2022 pm</a:t>
            </a:r>
          </a:p>
        </p:txBody>
      </p:sp>
      <p:sp>
        <p:nvSpPr>
          <p:cNvPr id="3" name="Footer Placeholder 2">
            <a:extLst>
              <a:ext uri="{FF2B5EF4-FFF2-40B4-BE49-F238E27FC236}">
                <a16:creationId xmlns:a16="http://schemas.microsoft.com/office/drawing/2014/main" id="{2623F88A-FB2A-F0DB-7147-730E81D187E1}"/>
              </a:ext>
            </a:extLst>
          </p:cNvPr>
          <p:cNvSpPr>
            <a:spLocks noGrp="1"/>
          </p:cNvSpPr>
          <p:nvPr>
            <p:ph type="ftr" sz="quarter" idx="4"/>
          </p:nvPr>
        </p:nvSpPr>
        <p:spPr/>
        <p:txBody>
          <a:bodyPr/>
          <a:lstStyle/>
          <a:p>
            <a:r>
              <a:rPr lang="en-US"/>
              <a:t>Micky Galloway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0825" cy="6850063"/>
            <a:chOff x="0" y="0"/>
            <a:chExt cx="5758" cy="4315"/>
          </a:xfrm>
        </p:grpSpPr>
        <p:grpSp>
          <p:nvGrpSpPr>
            <p:cNvPr id="3" name="Group 3"/>
            <p:cNvGrpSpPr>
              <a:grpSpLocks/>
            </p:cNvGrpSpPr>
            <p:nvPr userDrawn="1"/>
          </p:nvGrpSpPr>
          <p:grpSpPr bwMode="auto">
            <a:xfrm>
              <a:off x="1728" y="2230"/>
              <a:ext cx="4027" cy="2085"/>
              <a:chOff x="1728" y="2230"/>
              <a:chExt cx="4027" cy="2085"/>
            </a:xfrm>
          </p:grpSpPr>
          <p:sp>
            <p:nvSpPr>
              <p:cNvPr id="7172"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7173"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7174"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7175"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7176"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7177"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7178"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7179"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718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181" name="Rectangle 13"/>
          <p:cNvSpPr>
            <a:spLocks noGrp="1" noChangeArrowheads="1"/>
          </p:cNvSpPr>
          <p:nvPr>
            <p:ph type="dt" sz="quarter" idx="2"/>
          </p:nvPr>
        </p:nvSpPr>
        <p:spPr>
          <a:xfrm>
            <a:off x="457200" y="6248400"/>
            <a:ext cx="2133600" cy="476250"/>
          </a:xfrm>
        </p:spPr>
        <p:txBody>
          <a:bodyPr/>
          <a:lstStyle>
            <a:lvl1pPr>
              <a:defRPr/>
            </a:lvl1pPr>
          </a:lstStyle>
          <a:p>
            <a:endParaRPr lang="en-US"/>
          </a:p>
        </p:txBody>
      </p:sp>
      <p:sp>
        <p:nvSpPr>
          <p:cNvPr id="7182" name="Rectangle 14"/>
          <p:cNvSpPr>
            <a:spLocks noGrp="1" noChangeArrowheads="1"/>
          </p:cNvSpPr>
          <p:nvPr>
            <p:ph type="ftr" sz="quarter" idx="3"/>
          </p:nvPr>
        </p:nvSpPr>
        <p:spPr>
          <a:xfrm>
            <a:off x="3124200" y="6251575"/>
            <a:ext cx="2895600" cy="476250"/>
          </a:xfrm>
        </p:spPr>
        <p:txBody>
          <a:bodyPr/>
          <a:lstStyle>
            <a:lvl1pPr>
              <a:defRPr/>
            </a:lvl1pPr>
          </a:lstStyle>
          <a:p>
            <a:endParaRPr lang="en-US"/>
          </a:p>
        </p:txBody>
      </p:sp>
      <p:sp>
        <p:nvSpPr>
          <p:cNvPr id="7183" name="Rectangle 15"/>
          <p:cNvSpPr>
            <a:spLocks noGrp="1" noChangeArrowheads="1"/>
          </p:cNvSpPr>
          <p:nvPr>
            <p:ph type="sldNum" sz="quarter" idx="4"/>
          </p:nvPr>
        </p:nvSpPr>
        <p:spPr>
          <a:xfrm>
            <a:off x="6553200" y="6254750"/>
            <a:ext cx="2133600" cy="476250"/>
          </a:xfrm>
        </p:spPr>
        <p:txBody>
          <a:bodyPr/>
          <a:lstStyle>
            <a:lvl1pPr>
              <a:defRPr/>
            </a:lvl1pPr>
          </a:lstStyle>
          <a:p>
            <a:fld id="{D8719F07-74EA-4EBD-B133-268517F46115}" type="slidenum">
              <a:rPr lang="en-US" smtClean="0"/>
              <a:pPr/>
              <a:t>‹#›</a:t>
            </a:fld>
            <a:endParaRPr lang="en-US"/>
          </a:p>
        </p:txBody>
      </p:sp>
    </p:spTree>
    <p:extLst>
      <p:ext uri="{BB962C8B-B14F-4D97-AF65-F5344CB8AC3E}">
        <p14:creationId xmlns:p14="http://schemas.microsoft.com/office/powerpoint/2010/main" val="380694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E22B4C05-8989-4339-8E0F-D54695EBCD52}"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3433886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3282788B-8282-4414-B75A-EE559A07DDDB}"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128955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r>
              <a:rPr lang="en-US"/>
              <a:t>Click icon to add clip art</a:t>
            </a:r>
          </a:p>
        </p:txBody>
      </p:sp>
      <p:sp>
        <p:nvSpPr>
          <p:cNvPr id="5" name="Date Placeholder 4"/>
          <p:cNvSpPr>
            <a:spLocks noGrp="1"/>
          </p:cNvSpPr>
          <p:nvPr>
            <p:ph type="dt" sz="half" idx="10"/>
          </p:nvPr>
        </p:nvSpPr>
        <p:spPr>
          <a:xfrm>
            <a:off x="457200" y="6251575"/>
            <a:ext cx="2133600" cy="47625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48400"/>
            <a:ext cx="2133600" cy="476250"/>
          </a:xfrm>
        </p:spPr>
        <p:txBody>
          <a:bodyPr/>
          <a:lstStyle>
            <a:lvl1pPr>
              <a:defRPr/>
            </a:lvl1pPr>
          </a:lstStyle>
          <a:p>
            <a:fld id="{FDCDE919-1D63-4165-86D2-CD20D7830E81}" type="slidenum">
              <a:rPr lang="en-US" smtClean="0"/>
              <a:pPr/>
              <a:t>‹#›</a:t>
            </a:fld>
            <a:endParaRPr lang="en-US"/>
          </a:p>
        </p:txBody>
      </p:sp>
      <p:sp>
        <p:nvSpPr>
          <p:cNvPr id="7" name="Footer Placeholder 6"/>
          <p:cNvSpPr>
            <a:spLocks noGrp="1"/>
          </p:cNvSpPr>
          <p:nvPr>
            <p:ph type="ftr" sz="quarter" idx="12"/>
          </p:nvPr>
        </p:nvSpPr>
        <p:spPr>
          <a:xfrm>
            <a:off x="3124200" y="6248400"/>
            <a:ext cx="2895600" cy="476250"/>
          </a:xfrm>
        </p:spPr>
        <p:txBody>
          <a:bodyPr/>
          <a:lstStyle>
            <a:lvl1pPr>
              <a:defRPr/>
            </a:lvl1pPr>
          </a:lstStyle>
          <a:p>
            <a:endParaRPr lang="en-US"/>
          </a:p>
        </p:txBody>
      </p:sp>
    </p:spTree>
    <p:extLst>
      <p:ext uri="{BB962C8B-B14F-4D97-AF65-F5344CB8AC3E}">
        <p14:creationId xmlns:p14="http://schemas.microsoft.com/office/powerpoint/2010/main" val="3029992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1E26A0F6-4CEC-4204-8B5E-8106E68400A4}"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193684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F423D461-648A-4190-93DF-5FA52ABD52A1}"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3560850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E5983FC4-2356-4CAE-B9BF-73A6E409E1D5}"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987821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D0CE4877-FB57-494E-9E61-883F94BE38ED}" type="slidenum">
              <a:rPr lang="en-US" smtClean="0"/>
              <a:pPr/>
              <a:t>‹#›</a:t>
            </a:fld>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4120571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9B01FD61-2EAC-44B6-8F45-63CA8E9F5850}" type="slidenum">
              <a:rPr lang="en-US" smtClean="0"/>
              <a:pPr/>
              <a:t>‹#›</a:t>
            </a:fld>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1647599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1C06702F-C49A-4929-A5B1-A6E8F1C9E6E6}" type="slidenum">
              <a:rPr lang="en-US" smtClean="0"/>
              <a:pPr/>
              <a:t>‹#›</a:t>
            </a:fld>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2741027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E3CCA8AB-857D-444B-9B89-5DCC7F7CDAD9}"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3854884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8AC14CF4-37B0-4F6E-BCDC-1628EF10FFA1}"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2188541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6"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6147"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FDCDE919-1D63-4165-86D2-CD20D7830E81}" type="slidenum">
              <a:rPr lang="en-US" smtClean="0"/>
              <a:pPr/>
              <a:t>‹#›</a:t>
            </a:fld>
            <a:endParaRPr lang="en-US"/>
          </a:p>
        </p:txBody>
      </p:sp>
      <p:grpSp>
        <p:nvGrpSpPr>
          <p:cNvPr id="2" name="Group 4"/>
          <p:cNvGrpSpPr>
            <a:grpSpLocks/>
          </p:cNvGrpSpPr>
          <p:nvPr/>
        </p:nvGrpSpPr>
        <p:grpSpPr bwMode="auto">
          <a:xfrm>
            <a:off x="0" y="0"/>
            <a:ext cx="9140825" cy="6850063"/>
            <a:chOff x="0" y="0"/>
            <a:chExt cx="5758" cy="4315"/>
          </a:xfrm>
        </p:grpSpPr>
        <p:grpSp>
          <p:nvGrpSpPr>
            <p:cNvPr id="3" name="Group 5"/>
            <p:cNvGrpSpPr>
              <a:grpSpLocks/>
            </p:cNvGrpSpPr>
            <p:nvPr userDrawn="1"/>
          </p:nvGrpSpPr>
          <p:grpSpPr bwMode="auto">
            <a:xfrm>
              <a:off x="1728" y="2230"/>
              <a:ext cx="4027" cy="2085"/>
              <a:chOff x="1728" y="2230"/>
              <a:chExt cx="4027" cy="2085"/>
            </a:xfrm>
          </p:grpSpPr>
          <p:sp>
            <p:nvSpPr>
              <p:cNvPr id="6150"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6151"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6152"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6153"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6154"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6155"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6156"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6157"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158"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endParaRPr lang="en-US"/>
          </a:p>
        </p:txBody>
      </p:sp>
      <p:sp>
        <p:nvSpPr>
          <p:cNvPr id="6159"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5868458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1" fontAlgn="base" hangingPunct="1">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685800" y="2189331"/>
            <a:ext cx="7772400" cy="1015663"/>
          </a:xfrm>
        </p:spPr>
        <p:txBody>
          <a:bodyPr>
            <a:spAutoFit/>
          </a:bodyPr>
          <a:lstStyle/>
          <a:p>
            <a:r>
              <a:rPr lang="en-US" i="1" dirty="0">
                <a:solidFill>
                  <a:srgbClr val="29D6FF"/>
                </a:solidFill>
                <a:latin typeface="Garamond" pitchFamily="18" charset="0"/>
              </a:rPr>
              <a:t>A Time To Remember</a:t>
            </a:r>
            <a:endParaRPr lang="en-US" dirty="0"/>
          </a:p>
        </p:txBody>
      </p:sp>
      <p:sp>
        <p:nvSpPr>
          <p:cNvPr id="3" name="Subtitle 2"/>
          <p:cNvSpPr>
            <a:spLocks noGrp="1"/>
          </p:cNvSpPr>
          <p:nvPr>
            <p:ph type="subTitle" sz="quarter" idx="1"/>
          </p:nvPr>
        </p:nvSpPr>
        <p:spPr>
          <a:xfrm>
            <a:off x="1371600" y="3886200"/>
            <a:ext cx="6400800" cy="923330"/>
          </a:xfrm>
        </p:spPr>
        <p:txBody>
          <a:bodyPr>
            <a:spAutoFit/>
          </a:bodyPr>
          <a:lstStyle/>
          <a:p>
            <a:r>
              <a:rPr lang="en-US" sz="5400" dirty="0">
                <a:solidFill>
                  <a:srgbClr val="FFFF00"/>
                </a:solidFill>
              </a:rPr>
              <a:t>2 Peter 1:12-15</a:t>
            </a:r>
            <a:endParaRPr lang="en-US" sz="5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131975" y="1089929"/>
            <a:ext cx="8859625" cy="5693866"/>
          </a:xfrm>
        </p:spPr>
        <p:txBody>
          <a:bodyPr wrap="square">
            <a:spAutoFit/>
          </a:bodyPr>
          <a:lstStyle/>
          <a:p>
            <a:pPr algn="l"/>
            <a:r>
              <a:rPr lang="en-US" sz="4400" b="0" i="1" dirty="0">
                <a:solidFill>
                  <a:srgbClr val="29D6FF"/>
                </a:solidFill>
              </a:rPr>
              <a:t>“</a:t>
            </a:r>
            <a:r>
              <a:rPr lang="en-US" sz="4400" i="1" dirty="0">
                <a:solidFill>
                  <a:srgbClr val="29D6FF"/>
                </a:solidFill>
              </a:rPr>
              <a:t>W</a:t>
            </a:r>
            <a:r>
              <a:rPr lang="en-US" sz="3200" i="1" dirty="0">
                <a:solidFill>
                  <a:srgbClr val="29D6FF"/>
                </a:solidFill>
              </a:rPr>
              <a:t>herefore I shall be ready always to put you in </a:t>
            </a:r>
            <a:r>
              <a:rPr lang="en-US" sz="3200" i="1" dirty="0">
                <a:solidFill>
                  <a:srgbClr val="FFFF00"/>
                </a:solidFill>
              </a:rPr>
              <a:t>remembrance</a:t>
            </a:r>
            <a:r>
              <a:rPr lang="en-US" sz="3200" i="1" dirty="0">
                <a:solidFill>
                  <a:srgbClr val="29D6FF"/>
                </a:solidFill>
              </a:rPr>
              <a:t> of these things, though ye know them, and are established in the truth which is with (you). And I think it right, as long as I am in this tabernacle, to </a:t>
            </a:r>
            <a:r>
              <a:rPr lang="en-US" sz="3200" i="1" u="sng" dirty="0">
                <a:solidFill>
                  <a:srgbClr val="29D6FF"/>
                </a:solidFill>
              </a:rPr>
              <a:t>stir you up</a:t>
            </a:r>
            <a:r>
              <a:rPr lang="en-US" sz="3200" dirty="0">
                <a:solidFill>
                  <a:srgbClr val="29D6FF"/>
                </a:solidFill>
              </a:rPr>
              <a:t> </a:t>
            </a:r>
            <a:r>
              <a:rPr lang="en-US" sz="3200" i="1" dirty="0">
                <a:solidFill>
                  <a:srgbClr val="29D6FF"/>
                </a:solidFill>
              </a:rPr>
              <a:t>by putting you in </a:t>
            </a:r>
            <a:r>
              <a:rPr lang="en-US" sz="3200" i="1" dirty="0">
                <a:solidFill>
                  <a:srgbClr val="FFFF00"/>
                </a:solidFill>
              </a:rPr>
              <a:t>remembrance </a:t>
            </a:r>
            <a:r>
              <a:rPr lang="en-US" sz="3200" i="1" dirty="0">
                <a:solidFill>
                  <a:schemeClr val="accent1">
                    <a:lumMod val="60000"/>
                    <a:lumOff val="40000"/>
                  </a:schemeClr>
                </a:solidFill>
              </a:rPr>
              <a:t>knowing that the putting off of my tabernacle cometh swiftly, even as our Lord Jesus Christ signified unto me. Yea, I will give diligence that at every time ye may be able after my decease </a:t>
            </a:r>
            <a:r>
              <a:rPr lang="en-US" sz="3200" i="1" u="sng" dirty="0">
                <a:solidFill>
                  <a:schemeClr val="accent1">
                    <a:lumMod val="60000"/>
                    <a:lumOff val="40000"/>
                  </a:schemeClr>
                </a:solidFill>
              </a:rPr>
              <a:t>to call these things to </a:t>
            </a:r>
            <a:r>
              <a:rPr lang="en-US" sz="3200" i="1" u="sng" dirty="0">
                <a:solidFill>
                  <a:srgbClr val="FFFF00"/>
                </a:solidFill>
              </a:rPr>
              <a:t>remembrance</a:t>
            </a:r>
            <a:r>
              <a:rPr lang="en-US" sz="3200" b="0" i="1" dirty="0">
                <a:solidFill>
                  <a:srgbClr val="FFFF00"/>
                </a:solidFill>
              </a:rPr>
              <a:t>.</a:t>
            </a:r>
            <a:r>
              <a:rPr lang="en-US" sz="3200" b="0" i="1" dirty="0">
                <a:solidFill>
                  <a:srgbClr val="29D6FF"/>
                </a:solidFill>
              </a:rPr>
              <a:t>”</a:t>
            </a:r>
            <a:br>
              <a:rPr lang="en-US" sz="3200" dirty="0">
                <a:solidFill>
                  <a:srgbClr val="29D6FF"/>
                </a:solidFill>
              </a:rPr>
            </a:br>
            <a:r>
              <a:rPr lang="en-US" sz="3200" dirty="0">
                <a:solidFill>
                  <a:srgbClr val="FFFF00"/>
                </a:solidFill>
              </a:rPr>
              <a:t>2 Peter 1:12-15</a:t>
            </a:r>
            <a:endParaRPr lang="en-US" sz="4400" b="1" dirty="0">
              <a:solidFill>
                <a:srgbClr val="29D6FF"/>
              </a:solidFill>
            </a:endParaRPr>
          </a:p>
        </p:txBody>
      </p:sp>
      <p:sp>
        <p:nvSpPr>
          <p:cNvPr id="5" name="Rectangle 4"/>
          <p:cNvSpPr/>
          <p:nvPr/>
        </p:nvSpPr>
        <p:spPr>
          <a:xfrm>
            <a:off x="849611" y="152400"/>
            <a:ext cx="7227589" cy="830997"/>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800" b="1" i="1" u="none" strike="noStrike" kern="1200" cap="none" spc="0" normalizeH="0" baseline="0" noProof="0" dirty="0">
                <a:ln>
                  <a:noFill/>
                </a:ln>
                <a:solidFill>
                  <a:srgbClr val="29D6FF"/>
                </a:solidFill>
                <a:effectLst>
                  <a:outerShdw blurRad="38100" dist="38100" dir="2700000" algn="tl">
                    <a:srgbClr val="000000"/>
                  </a:outerShdw>
                </a:effectLst>
                <a:uLnTx/>
                <a:uFillTx/>
                <a:latin typeface="Garamond" pitchFamily="18" charset="0"/>
                <a:ea typeface="+mn-ea"/>
                <a:cs typeface="Arial" charset="0"/>
              </a:rPr>
              <a:t>A Time To Remember</a:t>
            </a:r>
            <a:endParaRPr kumimoji="0" lang="en-US" sz="4800" b="0" i="0" u="none" strike="noStrike" kern="1200" cap="none" spc="0" normalizeH="0" baseline="0" noProof="0" dirty="0">
              <a:ln>
                <a:noFill/>
              </a:ln>
              <a:solidFill>
                <a:srgbClr val="FFFFFF"/>
              </a:solidFill>
              <a:effectLst/>
              <a:uLnTx/>
              <a:uFillTx/>
              <a:latin typeface="Garamond" pitchFamily="18" charset="0"/>
              <a:ea typeface="+mn-ea"/>
              <a:cs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93675" y="352533"/>
            <a:ext cx="8802688" cy="1428533"/>
          </a:xfrm>
        </p:spPr>
        <p:txBody>
          <a:bodyPr>
            <a:spAutoFit/>
          </a:bodyPr>
          <a:lstStyle/>
          <a:p>
            <a:pPr>
              <a:lnSpc>
                <a:spcPct val="90000"/>
              </a:lnSpc>
            </a:pPr>
            <a:r>
              <a:rPr lang="en-US" sz="4800" b="1" i="1" dirty="0">
                <a:solidFill>
                  <a:srgbClr val="29D6FF"/>
                </a:solidFill>
                <a:effectLst>
                  <a:outerShdw blurRad="38100" dist="38100" dir="2700000" algn="tl">
                    <a:srgbClr val="000000"/>
                  </a:outerShdw>
                </a:effectLst>
              </a:rPr>
              <a:t>Do You Remember the Day You were Married?</a:t>
            </a:r>
            <a:endParaRPr lang="en-US" sz="4000" b="1" i="1" dirty="0">
              <a:solidFill>
                <a:srgbClr val="29D6FF"/>
              </a:solidFill>
              <a:effectLst>
                <a:outerShdw blurRad="38100" dist="38100" dir="2700000" algn="tl">
                  <a:srgbClr val="000000"/>
                </a:outerShdw>
              </a:effectLst>
            </a:endParaRPr>
          </a:p>
        </p:txBody>
      </p:sp>
      <p:sp>
        <p:nvSpPr>
          <p:cNvPr id="26627" name="Rectangle 3"/>
          <p:cNvSpPr>
            <a:spLocks noGrp="1" noChangeArrowheads="1"/>
          </p:cNvSpPr>
          <p:nvPr>
            <p:ph idx="1"/>
          </p:nvPr>
        </p:nvSpPr>
        <p:spPr>
          <a:xfrm>
            <a:off x="172822" y="1981200"/>
            <a:ext cx="8839200" cy="4425827"/>
          </a:xfrm>
        </p:spPr>
        <p:txBody>
          <a:bodyPr>
            <a:spAutoFit/>
          </a:bodyPr>
          <a:lstStyle/>
          <a:p>
            <a:r>
              <a:rPr lang="en-US" sz="4000" dirty="0">
                <a:solidFill>
                  <a:srgbClr val="FFFF00"/>
                </a:solidFill>
                <a:effectLst/>
                <a:latin typeface="Arial" charset="0"/>
              </a:rPr>
              <a:t>When God joined you together.</a:t>
            </a:r>
            <a:br>
              <a:rPr lang="en-US" sz="4000" dirty="0">
                <a:solidFill>
                  <a:srgbClr val="FFFF00"/>
                </a:solidFill>
                <a:effectLst/>
                <a:latin typeface="Arial" charset="0"/>
              </a:rPr>
            </a:br>
            <a:r>
              <a:rPr lang="en-US" sz="4000" dirty="0">
                <a:solidFill>
                  <a:srgbClr val="FFFF00"/>
                </a:solidFill>
                <a:effectLst/>
                <a:latin typeface="Arial" charset="0"/>
              </a:rPr>
              <a:t>Matthew 19:6; Romans 7:2</a:t>
            </a:r>
          </a:p>
          <a:p>
            <a:pPr lvl="1"/>
            <a:r>
              <a:rPr lang="en-US" sz="3600" dirty="0">
                <a:effectLst/>
                <a:latin typeface="Arial" charset="0"/>
              </a:rPr>
              <a:t>Covenant was made with vows before God and men. </a:t>
            </a:r>
            <a:r>
              <a:rPr lang="en-US" sz="3600" dirty="0">
                <a:solidFill>
                  <a:srgbClr val="FFFF00"/>
                </a:solidFill>
                <a:effectLst/>
                <a:latin typeface="Arial" charset="0"/>
              </a:rPr>
              <a:t>Malachi 2:14</a:t>
            </a:r>
            <a:endParaRPr lang="en-US" sz="3600" dirty="0">
              <a:effectLst/>
              <a:latin typeface="Arial" charset="0"/>
            </a:endParaRPr>
          </a:p>
          <a:p>
            <a:pPr lvl="1"/>
            <a:r>
              <a:rPr lang="en-US" sz="3600" dirty="0">
                <a:effectLst/>
                <a:latin typeface="Arial" charset="0"/>
              </a:rPr>
              <a:t>Leaving and cleaving. </a:t>
            </a:r>
            <a:r>
              <a:rPr lang="en-US" sz="3600" dirty="0">
                <a:solidFill>
                  <a:srgbClr val="FFFF00"/>
                </a:solidFill>
                <a:effectLst/>
                <a:latin typeface="Arial" charset="0"/>
              </a:rPr>
              <a:t>Genesis 2:23-24</a:t>
            </a:r>
          </a:p>
          <a:p>
            <a:pPr lvl="1"/>
            <a:r>
              <a:rPr lang="en-US" sz="3600" dirty="0">
                <a:effectLst/>
                <a:latin typeface="Arial" charset="0"/>
              </a:rPr>
              <a:t>Love, loyalty, and honor. </a:t>
            </a:r>
            <a:br>
              <a:rPr lang="en-US" sz="3600" dirty="0">
                <a:effectLst/>
                <a:latin typeface="Arial" charset="0"/>
              </a:rPr>
            </a:br>
            <a:r>
              <a:rPr lang="en-US" sz="3600" dirty="0">
                <a:solidFill>
                  <a:srgbClr val="FFFF00"/>
                </a:solidFill>
                <a:effectLst/>
                <a:latin typeface="Arial" charset="0"/>
              </a:rPr>
              <a:t>Ephesians 5:25, 28</a:t>
            </a:r>
          </a:p>
        </p:txBody>
      </p:sp>
      <p:sp>
        <p:nvSpPr>
          <p:cNvPr id="4" name="Slide Number Placeholder 5"/>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F5CFE47-9B53-47C9-AC84-89C260A2F529}" type="slidenum">
              <a:rPr kumimoji="0" lang="en-US" sz="1200" b="0" i="0" u="none" strike="noStrike" kern="1200" cap="none" spc="0" normalizeH="0" baseline="0" noProof="0">
                <a:ln>
                  <a:noFill/>
                </a:ln>
                <a:solidFill>
                  <a:srgbClr val="FFFFFF"/>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FFFFFF"/>
              </a:solidFill>
              <a:effectLst/>
              <a:uLnTx/>
              <a:uFillTx/>
              <a:latin typeface="Arial" charset="0"/>
              <a:ea typeface="+mn-ea"/>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50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p:cTn id="7" dur="2000" fill="hold"/>
                                        <p:tgtEl>
                                          <p:spTgt spid="26627">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26627">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2662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2662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6627">
                                            <p:txEl>
                                              <p:pRg st="1" end="1"/>
                                            </p:txEl>
                                          </p:spTgt>
                                        </p:tgtEl>
                                        <p:attrNameLst>
                                          <p:attrName>style.visibility</p:attrName>
                                        </p:attrNameLst>
                                      </p:cBhvr>
                                      <p:to>
                                        <p:strVal val="visible"/>
                                      </p:to>
                                    </p:set>
                                    <p:anim calcmode="lin" valueType="num">
                                      <p:cBhvr>
                                        <p:cTn id="15" dur="2000" fill="hold"/>
                                        <p:tgtEl>
                                          <p:spTgt spid="26627">
                                            <p:txEl>
                                              <p:pRg st="1" end="1"/>
                                            </p:txEl>
                                          </p:spTgt>
                                        </p:tgtEl>
                                        <p:attrNameLst>
                                          <p:attrName>ppt_w</p:attrName>
                                        </p:attrNameLst>
                                      </p:cBhvr>
                                      <p:tavLst>
                                        <p:tav tm="0">
                                          <p:val>
                                            <p:fltVal val="0"/>
                                          </p:val>
                                        </p:tav>
                                        <p:tav tm="100000">
                                          <p:val>
                                            <p:strVal val="#ppt_w"/>
                                          </p:val>
                                        </p:tav>
                                      </p:tavLst>
                                    </p:anim>
                                    <p:anim calcmode="lin" valueType="num">
                                      <p:cBhvr>
                                        <p:cTn id="16" dur="2000" fill="hold"/>
                                        <p:tgtEl>
                                          <p:spTgt spid="26627">
                                            <p:txEl>
                                              <p:pRg st="1" end="1"/>
                                            </p:txEl>
                                          </p:spTgt>
                                        </p:tgtEl>
                                        <p:attrNameLst>
                                          <p:attrName>ppt_h</p:attrName>
                                        </p:attrNameLst>
                                      </p:cBhvr>
                                      <p:tavLst>
                                        <p:tav tm="0">
                                          <p:val>
                                            <p:fltVal val="0"/>
                                          </p:val>
                                        </p:tav>
                                        <p:tav tm="100000">
                                          <p:val>
                                            <p:strVal val="#ppt_h"/>
                                          </p:val>
                                        </p:tav>
                                      </p:tavLst>
                                    </p:anim>
                                    <p:anim calcmode="lin" valueType="num">
                                      <p:cBhvr>
                                        <p:cTn id="17" dur="2000" fill="hold"/>
                                        <p:tgtEl>
                                          <p:spTgt spid="26627">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2000" fill="hold"/>
                                        <p:tgtEl>
                                          <p:spTgt spid="26627">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26627">
                                            <p:txEl>
                                              <p:pRg st="2" end="2"/>
                                            </p:txEl>
                                          </p:spTgt>
                                        </p:tgtEl>
                                        <p:attrNameLst>
                                          <p:attrName>style.visibility</p:attrName>
                                        </p:attrNameLst>
                                      </p:cBhvr>
                                      <p:to>
                                        <p:strVal val="visible"/>
                                      </p:to>
                                    </p:set>
                                    <p:anim calcmode="lin" valueType="num">
                                      <p:cBhvr>
                                        <p:cTn id="23" dur="2000" fill="hold"/>
                                        <p:tgtEl>
                                          <p:spTgt spid="26627">
                                            <p:txEl>
                                              <p:pRg st="2" end="2"/>
                                            </p:txEl>
                                          </p:spTgt>
                                        </p:tgtEl>
                                        <p:attrNameLst>
                                          <p:attrName>ppt_w</p:attrName>
                                        </p:attrNameLst>
                                      </p:cBhvr>
                                      <p:tavLst>
                                        <p:tav tm="0">
                                          <p:val>
                                            <p:fltVal val="0"/>
                                          </p:val>
                                        </p:tav>
                                        <p:tav tm="100000">
                                          <p:val>
                                            <p:strVal val="#ppt_w"/>
                                          </p:val>
                                        </p:tav>
                                      </p:tavLst>
                                    </p:anim>
                                    <p:anim calcmode="lin" valueType="num">
                                      <p:cBhvr>
                                        <p:cTn id="24" dur="2000" fill="hold"/>
                                        <p:tgtEl>
                                          <p:spTgt spid="26627">
                                            <p:txEl>
                                              <p:pRg st="2" end="2"/>
                                            </p:txEl>
                                          </p:spTgt>
                                        </p:tgtEl>
                                        <p:attrNameLst>
                                          <p:attrName>ppt_h</p:attrName>
                                        </p:attrNameLst>
                                      </p:cBhvr>
                                      <p:tavLst>
                                        <p:tav tm="0">
                                          <p:val>
                                            <p:fltVal val="0"/>
                                          </p:val>
                                        </p:tav>
                                        <p:tav tm="100000">
                                          <p:val>
                                            <p:strVal val="#ppt_h"/>
                                          </p:val>
                                        </p:tav>
                                      </p:tavLst>
                                    </p:anim>
                                    <p:anim calcmode="lin" valueType="num">
                                      <p:cBhvr>
                                        <p:cTn id="25" dur="2000" fill="hold"/>
                                        <p:tgtEl>
                                          <p:spTgt spid="26627">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2000" fill="hold"/>
                                        <p:tgtEl>
                                          <p:spTgt spid="26627">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26627">
                                            <p:txEl>
                                              <p:pRg st="3" end="3"/>
                                            </p:txEl>
                                          </p:spTgt>
                                        </p:tgtEl>
                                        <p:attrNameLst>
                                          <p:attrName>style.visibility</p:attrName>
                                        </p:attrNameLst>
                                      </p:cBhvr>
                                      <p:to>
                                        <p:strVal val="visible"/>
                                      </p:to>
                                    </p:set>
                                    <p:anim calcmode="lin" valueType="num">
                                      <p:cBhvr>
                                        <p:cTn id="31" dur="2000" fill="hold"/>
                                        <p:tgtEl>
                                          <p:spTgt spid="26627">
                                            <p:txEl>
                                              <p:pRg st="3" end="3"/>
                                            </p:txEl>
                                          </p:spTgt>
                                        </p:tgtEl>
                                        <p:attrNameLst>
                                          <p:attrName>ppt_w</p:attrName>
                                        </p:attrNameLst>
                                      </p:cBhvr>
                                      <p:tavLst>
                                        <p:tav tm="0">
                                          <p:val>
                                            <p:fltVal val="0"/>
                                          </p:val>
                                        </p:tav>
                                        <p:tav tm="100000">
                                          <p:val>
                                            <p:strVal val="#ppt_w"/>
                                          </p:val>
                                        </p:tav>
                                      </p:tavLst>
                                    </p:anim>
                                    <p:anim calcmode="lin" valueType="num">
                                      <p:cBhvr>
                                        <p:cTn id="32" dur="2000" fill="hold"/>
                                        <p:tgtEl>
                                          <p:spTgt spid="26627">
                                            <p:txEl>
                                              <p:pRg st="3" end="3"/>
                                            </p:txEl>
                                          </p:spTgt>
                                        </p:tgtEl>
                                        <p:attrNameLst>
                                          <p:attrName>ppt_h</p:attrName>
                                        </p:attrNameLst>
                                      </p:cBhvr>
                                      <p:tavLst>
                                        <p:tav tm="0">
                                          <p:val>
                                            <p:fltVal val="0"/>
                                          </p:val>
                                        </p:tav>
                                        <p:tav tm="100000">
                                          <p:val>
                                            <p:strVal val="#ppt_h"/>
                                          </p:val>
                                        </p:tav>
                                      </p:tavLst>
                                    </p:anim>
                                    <p:anim calcmode="lin" valueType="num">
                                      <p:cBhvr>
                                        <p:cTn id="33" dur="2000" fill="hold"/>
                                        <p:tgtEl>
                                          <p:spTgt spid="26627">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2000" fill="hold"/>
                                        <p:tgtEl>
                                          <p:spTgt spid="26627">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3675" y="352533"/>
            <a:ext cx="8802688" cy="1428533"/>
          </a:xfrm>
        </p:spPr>
        <p:txBody>
          <a:bodyPr>
            <a:spAutoFit/>
          </a:bodyPr>
          <a:lstStyle/>
          <a:p>
            <a:pPr>
              <a:lnSpc>
                <a:spcPct val="90000"/>
              </a:lnSpc>
            </a:pPr>
            <a:r>
              <a:rPr lang="en-US" sz="4800" b="1" i="1" dirty="0">
                <a:solidFill>
                  <a:srgbClr val="29D6FF"/>
                </a:solidFill>
                <a:effectLst>
                  <a:outerShdw blurRad="38100" dist="38100" dir="2700000" algn="tl">
                    <a:srgbClr val="000000"/>
                  </a:outerShdw>
                </a:effectLst>
              </a:rPr>
              <a:t>Do You Remember the Day Your Child was Born?</a:t>
            </a:r>
            <a:endParaRPr lang="en-US" sz="4000" b="1" i="1" dirty="0">
              <a:solidFill>
                <a:srgbClr val="29D6FF"/>
              </a:solidFill>
              <a:effectLst>
                <a:outerShdw blurRad="38100" dist="38100" dir="2700000" algn="tl">
                  <a:srgbClr val="000000"/>
                </a:outerShdw>
              </a:effectLst>
            </a:endParaRPr>
          </a:p>
        </p:txBody>
      </p:sp>
      <p:sp>
        <p:nvSpPr>
          <p:cNvPr id="30723" name="Rectangle 3"/>
          <p:cNvSpPr>
            <a:spLocks noGrp="1" noChangeArrowheads="1"/>
          </p:cNvSpPr>
          <p:nvPr>
            <p:ph idx="1"/>
          </p:nvPr>
        </p:nvSpPr>
        <p:spPr>
          <a:xfrm>
            <a:off x="211314" y="1981200"/>
            <a:ext cx="8763000" cy="3810274"/>
          </a:xfrm>
        </p:spPr>
        <p:txBody>
          <a:bodyPr>
            <a:spAutoFit/>
          </a:bodyPr>
          <a:lstStyle/>
          <a:p>
            <a:r>
              <a:rPr lang="en-US" sz="4000" dirty="0">
                <a:solidFill>
                  <a:srgbClr val="FFFF00"/>
                </a:solidFill>
                <a:effectLst/>
                <a:latin typeface="Arial" charset="0"/>
              </a:rPr>
              <a:t>Your child’s birthday was a day …</a:t>
            </a:r>
          </a:p>
          <a:p>
            <a:pPr lvl="1"/>
            <a:r>
              <a:rPr lang="en-US" sz="3600" dirty="0">
                <a:effectLst/>
                <a:latin typeface="Arial" charset="0"/>
              </a:rPr>
              <a:t>Of pain and great joy. </a:t>
            </a:r>
            <a:r>
              <a:rPr lang="en-US" sz="3600" dirty="0">
                <a:solidFill>
                  <a:srgbClr val="FFFF00"/>
                </a:solidFill>
                <a:effectLst/>
                <a:latin typeface="Arial" charset="0"/>
              </a:rPr>
              <a:t>John 16:21; </a:t>
            </a:r>
            <a:br>
              <a:rPr lang="en-US" sz="3600" dirty="0">
                <a:solidFill>
                  <a:srgbClr val="FFFF00"/>
                </a:solidFill>
                <a:effectLst/>
                <a:latin typeface="Arial" charset="0"/>
              </a:rPr>
            </a:br>
            <a:r>
              <a:rPr lang="en-US" sz="3600" dirty="0">
                <a:solidFill>
                  <a:srgbClr val="FFFF00"/>
                </a:solidFill>
                <a:effectLst/>
                <a:latin typeface="Arial" charset="0"/>
              </a:rPr>
              <a:t>Psalms 127:3</a:t>
            </a:r>
          </a:p>
          <a:p>
            <a:pPr lvl="1"/>
            <a:r>
              <a:rPr lang="en-US" sz="3600" dirty="0">
                <a:effectLst/>
                <a:latin typeface="Arial" charset="0"/>
              </a:rPr>
              <a:t>Of responsibility as parents. </a:t>
            </a:r>
            <a:r>
              <a:rPr lang="en-US" sz="3600" dirty="0">
                <a:solidFill>
                  <a:srgbClr val="FFFF00"/>
                </a:solidFill>
                <a:effectLst/>
                <a:latin typeface="Arial" charset="0"/>
              </a:rPr>
              <a:t>Ephesians 6:4</a:t>
            </a:r>
          </a:p>
          <a:p>
            <a:pPr lvl="1"/>
            <a:r>
              <a:rPr lang="en-US" sz="3600" dirty="0">
                <a:effectLst/>
                <a:latin typeface="Arial" charset="0"/>
              </a:rPr>
              <a:t>Of wonder mingled with fear.</a:t>
            </a:r>
          </a:p>
        </p:txBody>
      </p:sp>
      <p:sp>
        <p:nvSpPr>
          <p:cNvPr id="4" name="Slide Number Placeholder 5"/>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6B57702-8290-4A57-8F78-034D8C42D594}" type="slidenum">
              <a:rPr kumimoji="0" lang="en-US" sz="1200" b="0" i="0" u="none" strike="noStrike" kern="1200" cap="none" spc="0" normalizeH="0" baseline="0" noProof="0">
                <a:ln>
                  <a:noFill/>
                </a:ln>
                <a:solidFill>
                  <a:srgbClr val="FFFFFF"/>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FFFFFF"/>
              </a:solidFill>
              <a:effectLst/>
              <a:uLnTx/>
              <a:uFillTx/>
              <a:latin typeface="Arial" charset="0"/>
              <a:ea typeface="+mn-ea"/>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50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p:cTn id="7" dur="2000" fill="hold"/>
                                        <p:tgtEl>
                                          <p:spTgt spid="3072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0723">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3072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3072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500"/>
                            </p:stCondLst>
                            <p:childTnLst>
                              <p:par>
                                <p:cTn id="12" presetID="15" presetClass="entr" presetSubtype="0" fill="hold" grpId="0" nodeType="afterEffect">
                                  <p:stCondLst>
                                    <p:cond delay="0"/>
                                  </p:stCondLst>
                                  <p:childTnLst>
                                    <p:set>
                                      <p:cBhvr>
                                        <p:cTn id="13" dur="1" fill="hold">
                                          <p:stCondLst>
                                            <p:cond delay="0"/>
                                          </p:stCondLst>
                                        </p:cTn>
                                        <p:tgtEl>
                                          <p:spTgt spid="30723">
                                            <p:txEl>
                                              <p:pRg st="1" end="1"/>
                                            </p:txEl>
                                          </p:spTgt>
                                        </p:tgtEl>
                                        <p:attrNameLst>
                                          <p:attrName>style.visibility</p:attrName>
                                        </p:attrNameLst>
                                      </p:cBhvr>
                                      <p:to>
                                        <p:strVal val="visible"/>
                                      </p:to>
                                    </p:set>
                                    <p:anim calcmode="lin" valueType="num">
                                      <p:cBhvr>
                                        <p:cTn id="14" dur="2000" fill="hold"/>
                                        <p:tgtEl>
                                          <p:spTgt spid="30723">
                                            <p:txEl>
                                              <p:pRg st="1" end="1"/>
                                            </p:txEl>
                                          </p:spTgt>
                                        </p:tgtEl>
                                        <p:attrNameLst>
                                          <p:attrName>ppt_w</p:attrName>
                                        </p:attrNameLst>
                                      </p:cBhvr>
                                      <p:tavLst>
                                        <p:tav tm="0">
                                          <p:val>
                                            <p:fltVal val="0"/>
                                          </p:val>
                                        </p:tav>
                                        <p:tav tm="100000">
                                          <p:val>
                                            <p:strVal val="#ppt_w"/>
                                          </p:val>
                                        </p:tav>
                                      </p:tavLst>
                                    </p:anim>
                                    <p:anim calcmode="lin" valueType="num">
                                      <p:cBhvr>
                                        <p:cTn id="15" dur="2000" fill="hold"/>
                                        <p:tgtEl>
                                          <p:spTgt spid="30723">
                                            <p:txEl>
                                              <p:pRg st="1" end="1"/>
                                            </p:txEl>
                                          </p:spTgt>
                                        </p:tgtEl>
                                        <p:attrNameLst>
                                          <p:attrName>ppt_h</p:attrName>
                                        </p:attrNameLst>
                                      </p:cBhvr>
                                      <p:tavLst>
                                        <p:tav tm="0">
                                          <p:val>
                                            <p:fltVal val="0"/>
                                          </p:val>
                                        </p:tav>
                                        <p:tav tm="100000">
                                          <p:val>
                                            <p:strVal val="#ppt_h"/>
                                          </p:val>
                                        </p:tav>
                                      </p:tavLst>
                                    </p:anim>
                                    <p:anim calcmode="lin" valueType="num">
                                      <p:cBhvr>
                                        <p:cTn id="16" dur="2000" fill="hold"/>
                                        <p:tgtEl>
                                          <p:spTgt spid="3072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3072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30723">
                                            <p:txEl>
                                              <p:pRg st="2" end="2"/>
                                            </p:txEl>
                                          </p:spTgt>
                                        </p:tgtEl>
                                        <p:attrNameLst>
                                          <p:attrName>style.visibility</p:attrName>
                                        </p:attrNameLst>
                                      </p:cBhvr>
                                      <p:to>
                                        <p:strVal val="visible"/>
                                      </p:to>
                                    </p:set>
                                    <p:anim calcmode="lin" valueType="num">
                                      <p:cBhvr>
                                        <p:cTn id="22" dur="2000" fill="hold"/>
                                        <p:tgtEl>
                                          <p:spTgt spid="30723">
                                            <p:txEl>
                                              <p:pRg st="2" end="2"/>
                                            </p:txEl>
                                          </p:spTgt>
                                        </p:tgtEl>
                                        <p:attrNameLst>
                                          <p:attrName>ppt_w</p:attrName>
                                        </p:attrNameLst>
                                      </p:cBhvr>
                                      <p:tavLst>
                                        <p:tav tm="0">
                                          <p:val>
                                            <p:fltVal val="0"/>
                                          </p:val>
                                        </p:tav>
                                        <p:tav tm="100000">
                                          <p:val>
                                            <p:strVal val="#ppt_w"/>
                                          </p:val>
                                        </p:tav>
                                      </p:tavLst>
                                    </p:anim>
                                    <p:anim calcmode="lin" valueType="num">
                                      <p:cBhvr>
                                        <p:cTn id="23" dur="2000" fill="hold"/>
                                        <p:tgtEl>
                                          <p:spTgt spid="30723">
                                            <p:txEl>
                                              <p:pRg st="2" end="2"/>
                                            </p:txEl>
                                          </p:spTgt>
                                        </p:tgtEl>
                                        <p:attrNameLst>
                                          <p:attrName>ppt_h</p:attrName>
                                        </p:attrNameLst>
                                      </p:cBhvr>
                                      <p:tavLst>
                                        <p:tav tm="0">
                                          <p:val>
                                            <p:fltVal val="0"/>
                                          </p:val>
                                        </p:tav>
                                        <p:tav tm="100000">
                                          <p:val>
                                            <p:strVal val="#ppt_h"/>
                                          </p:val>
                                        </p:tav>
                                      </p:tavLst>
                                    </p:anim>
                                    <p:anim calcmode="lin" valueType="num">
                                      <p:cBhvr>
                                        <p:cTn id="24" dur="2000" fill="hold"/>
                                        <p:tgtEl>
                                          <p:spTgt spid="3072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5" dur="2000" fill="hold"/>
                                        <p:tgtEl>
                                          <p:spTgt spid="3072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6" fill="hold">
                      <p:stCondLst>
                        <p:cond delay="indefinite"/>
                      </p:stCondLst>
                      <p:childTnLst>
                        <p:par>
                          <p:cTn id="27" fill="hold">
                            <p:stCondLst>
                              <p:cond delay="0"/>
                            </p:stCondLst>
                            <p:childTnLst>
                              <p:par>
                                <p:cTn id="28" presetID="15" presetClass="entr" presetSubtype="0" fill="hold" grpId="0" nodeType="clickEffect">
                                  <p:stCondLst>
                                    <p:cond delay="0"/>
                                  </p:stCondLst>
                                  <p:childTnLst>
                                    <p:set>
                                      <p:cBhvr>
                                        <p:cTn id="29" dur="1" fill="hold">
                                          <p:stCondLst>
                                            <p:cond delay="0"/>
                                          </p:stCondLst>
                                        </p:cTn>
                                        <p:tgtEl>
                                          <p:spTgt spid="30723">
                                            <p:txEl>
                                              <p:pRg st="3" end="3"/>
                                            </p:txEl>
                                          </p:spTgt>
                                        </p:tgtEl>
                                        <p:attrNameLst>
                                          <p:attrName>style.visibility</p:attrName>
                                        </p:attrNameLst>
                                      </p:cBhvr>
                                      <p:to>
                                        <p:strVal val="visible"/>
                                      </p:to>
                                    </p:set>
                                    <p:anim calcmode="lin" valueType="num">
                                      <p:cBhvr>
                                        <p:cTn id="30" dur="2000" fill="hold"/>
                                        <p:tgtEl>
                                          <p:spTgt spid="30723">
                                            <p:txEl>
                                              <p:pRg st="3" end="3"/>
                                            </p:txEl>
                                          </p:spTgt>
                                        </p:tgtEl>
                                        <p:attrNameLst>
                                          <p:attrName>ppt_w</p:attrName>
                                        </p:attrNameLst>
                                      </p:cBhvr>
                                      <p:tavLst>
                                        <p:tav tm="0">
                                          <p:val>
                                            <p:fltVal val="0"/>
                                          </p:val>
                                        </p:tav>
                                        <p:tav tm="100000">
                                          <p:val>
                                            <p:strVal val="#ppt_w"/>
                                          </p:val>
                                        </p:tav>
                                      </p:tavLst>
                                    </p:anim>
                                    <p:anim calcmode="lin" valueType="num">
                                      <p:cBhvr>
                                        <p:cTn id="31" dur="2000" fill="hold"/>
                                        <p:tgtEl>
                                          <p:spTgt spid="30723">
                                            <p:txEl>
                                              <p:pRg st="3" end="3"/>
                                            </p:txEl>
                                          </p:spTgt>
                                        </p:tgtEl>
                                        <p:attrNameLst>
                                          <p:attrName>ppt_h</p:attrName>
                                        </p:attrNameLst>
                                      </p:cBhvr>
                                      <p:tavLst>
                                        <p:tav tm="0">
                                          <p:val>
                                            <p:fltVal val="0"/>
                                          </p:val>
                                        </p:tav>
                                        <p:tav tm="100000">
                                          <p:val>
                                            <p:strVal val="#ppt_h"/>
                                          </p:val>
                                        </p:tav>
                                      </p:tavLst>
                                    </p:anim>
                                    <p:anim calcmode="lin" valueType="num">
                                      <p:cBhvr>
                                        <p:cTn id="32" dur="2000" fill="hold"/>
                                        <p:tgtEl>
                                          <p:spTgt spid="3072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3" dur="2000" fill="hold"/>
                                        <p:tgtEl>
                                          <p:spTgt spid="3072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3675" y="352533"/>
            <a:ext cx="8802688" cy="1428533"/>
          </a:xfrm>
        </p:spPr>
        <p:txBody>
          <a:bodyPr>
            <a:spAutoFit/>
          </a:bodyPr>
          <a:lstStyle/>
          <a:p>
            <a:pPr>
              <a:lnSpc>
                <a:spcPct val="90000"/>
              </a:lnSpc>
            </a:pPr>
            <a:r>
              <a:rPr lang="en-US" sz="4800" b="1" i="1" dirty="0">
                <a:solidFill>
                  <a:srgbClr val="29D6FF"/>
                </a:solidFill>
                <a:effectLst>
                  <a:outerShdw blurRad="38100" dist="38100" dir="2700000" algn="tl">
                    <a:srgbClr val="000000"/>
                  </a:outerShdw>
                </a:effectLst>
              </a:rPr>
              <a:t>Do You Remember the Day of Your Conversion?</a:t>
            </a:r>
            <a:endParaRPr lang="en-US" sz="4000" b="1" i="1" dirty="0">
              <a:solidFill>
                <a:srgbClr val="29D6FF"/>
              </a:solidFill>
              <a:effectLst>
                <a:outerShdw blurRad="38100" dist="38100" dir="2700000" algn="tl">
                  <a:srgbClr val="000000"/>
                </a:outerShdw>
              </a:effectLst>
            </a:endParaRPr>
          </a:p>
        </p:txBody>
      </p:sp>
      <p:sp>
        <p:nvSpPr>
          <p:cNvPr id="22531" name="Rectangle 3"/>
          <p:cNvSpPr>
            <a:spLocks noGrp="1" noChangeArrowheads="1"/>
          </p:cNvSpPr>
          <p:nvPr>
            <p:ph idx="1"/>
          </p:nvPr>
        </p:nvSpPr>
        <p:spPr>
          <a:xfrm>
            <a:off x="352719" y="1981200"/>
            <a:ext cx="8458200" cy="4315027"/>
          </a:xfrm>
        </p:spPr>
        <p:txBody>
          <a:bodyPr>
            <a:spAutoFit/>
          </a:bodyPr>
          <a:lstStyle/>
          <a:p>
            <a:r>
              <a:rPr lang="en-US" sz="4000" dirty="0">
                <a:solidFill>
                  <a:srgbClr val="FFFF00"/>
                </a:solidFill>
                <a:effectLst/>
                <a:latin typeface="Arial" charset="0"/>
              </a:rPr>
              <a:t>Day of your salvation. Acts 22:16; 2:47</a:t>
            </a:r>
          </a:p>
          <a:p>
            <a:pPr lvl="1"/>
            <a:r>
              <a:rPr lang="en-US" sz="3600" dirty="0">
                <a:effectLst/>
                <a:latin typeface="Arial" charset="0"/>
              </a:rPr>
              <a:t>Great joy and anticipation. </a:t>
            </a:r>
            <a:r>
              <a:rPr lang="en-US" sz="3600" dirty="0">
                <a:solidFill>
                  <a:srgbClr val="FFFF00"/>
                </a:solidFill>
                <a:effectLst/>
                <a:latin typeface="Arial" charset="0"/>
              </a:rPr>
              <a:t>Acts 8:39; 16:33-34</a:t>
            </a:r>
          </a:p>
          <a:p>
            <a:pPr lvl="1"/>
            <a:r>
              <a:rPr lang="en-US" sz="3600" dirty="0">
                <a:effectLst/>
                <a:latin typeface="Arial" charset="0"/>
              </a:rPr>
              <a:t>Conversion from sin and death to righteousness and life. </a:t>
            </a:r>
            <a:r>
              <a:rPr lang="en-US" sz="3600" dirty="0">
                <a:solidFill>
                  <a:srgbClr val="FFFF00"/>
                </a:solidFill>
                <a:effectLst/>
                <a:latin typeface="Arial" charset="0"/>
              </a:rPr>
              <a:t>Romans 6:4, 17-18</a:t>
            </a:r>
          </a:p>
        </p:txBody>
      </p:sp>
      <p:sp>
        <p:nvSpPr>
          <p:cNvPr id="4" name="Slide Number Placeholder 5"/>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A983B03-4CF8-49D5-AFA0-18A30BC7B0D2}" type="slidenum">
              <a:rPr kumimoji="0" lang="en-US" sz="1200" b="0" i="0" u="none" strike="noStrike" kern="1200" cap="none" spc="0" normalizeH="0" baseline="0" noProof="0">
                <a:ln>
                  <a:noFill/>
                </a:ln>
                <a:solidFill>
                  <a:srgbClr val="FFFFFF"/>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FFFFFF"/>
              </a:solidFill>
              <a:effectLst/>
              <a:uLnTx/>
              <a:uFillTx/>
              <a:latin typeface="Arial" charset="0"/>
              <a:ea typeface="+mn-ea"/>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anim calcmode="lin" valueType="num">
                                      <p:cBhvr>
                                        <p:cTn id="7" dur="2000" fill="hold"/>
                                        <p:tgtEl>
                                          <p:spTgt spid="22531">
                                            <p:txEl>
                                              <p:pRg st="1" end="1"/>
                                            </p:txEl>
                                          </p:spTgt>
                                        </p:tgtEl>
                                        <p:attrNameLst>
                                          <p:attrName>ppt_w</p:attrName>
                                        </p:attrNameLst>
                                      </p:cBhvr>
                                      <p:tavLst>
                                        <p:tav tm="0">
                                          <p:val>
                                            <p:fltVal val="0"/>
                                          </p:val>
                                        </p:tav>
                                        <p:tav tm="100000">
                                          <p:val>
                                            <p:strVal val="#ppt_w"/>
                                          </p:val>
                                        </p:tav>
                                      </p:tavLst>
                                    </p:anim>
                                    <p:anim calcmode="lin" valueType="num">
                                      <p:cBhvr>
                                        <p:cTn id="8" dur="2000" fill="hold"/>
                                        <p:tgtEl>
                                          <p:spTgt spid="22531">
                                            <p:txEl>
                                              <p:pRg st="1" end="1"/>
                                            </p:txEl>
                                          </p:spTgt>
                                        </p:tgtEl>
                                        <p:attrNameLst>
                                          <p:attrName>ppt_h</p:attrName>
                                        </p:attrNameLst>
                                      </p:cBhvr>
                                      <p:tavLst>
                                        <p:tav tm="0">
                                          <p:val>
                                            <p:fltVal val="0"/>
                                          </p:val>
                                        </p:tav>
                                        <p:tav tm="100000">
                                          <p:val>
                                            <p:strVal val="#ppt_h"/>
                                          </p:val>
                                        </p:tav>
                                      </p:tavLst>
                                    </p:anim>
                                    <p:anim calcmode="lin" valueType="num">
                                      <p:cBhvr>
                                        <p:cTn id="9" dur="2000" fill="hold"/>
                                        <p:tgtEl>
                                          <p:spTgt spid="2253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22531">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anim calcmode="lin" valueType="num">
                                      <p:cBhvr>
                                        <p:cTn id="15" dur="2000" fill="hold"/>
                                        <p:tgtEl>
                                          <p:spTgt spid="22531">
                                            <p:txEl>
                                              <p:pRg st="2" end="2"/>
                                            </p:txEl>
                                          </p:spTgt>
                                        </p:tgtEl>
                                        <p:attrNameLst>
                                          <p:attrName>ppt_w</p:attrName>
                                        </p:attrNameLst>
                                      </p:cBhvr>
                                      <p:tavLst>
                                        <p:tav tm="0">
                                          <p:val>
                                            <p:fltVal val="0"/>
                                          </p:val>
                                        </p:tav>
                                        <p:tav tm="100000">
                                          <p:val>
                                            <p:strVal val="#ppt_w"/>
                                          </p:val>
                                        </p:tav>
                                      </p:tavLst>
                                    </p:anim>
                                    <p:anim calcmode="lin" valueType="num">
                                      <p:cBhvr>
                                        <p:cTn id="16" dur="2000" fill="hold"/>
                                        <p:tgtEl>
                                          <p:spTgt spid="22531">
                                            <p:txEl>
                                              <p:pRg st="2" end="2"/>
                                            </p:txEl>
                                          </p:spTgt>
                                        </p:tgtEl>
                                        <p:attrNameLst>
                                          <p:attrName>ppt_h</p:attrName>
                                        </p:attrNameLst>
                                      </p:cBhvr>
                                      <p:tavLst>
                                        <p:tav tm="0">
                                          <p:val>
                                            <p:fltVal val="0"/>
                                          </p:val>
                                        </p:tav>
                                        <p:tav tm="100000">
                                          <p:val>
                                            <p:strVal val="#ppt_h"/>
                                          </p:val>
                                        </p:tav>
                                      </p:tavLst>
                                    </p:anim>
                                    <p:anim calcmode="lin" valueType="num">
                                      <p:cBhvr>
                                        <p:cTn id="17" dur="2000" fill="hold"/>
                                        <p:tgtEl>
                                          <p:spTgt spid="2253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2000" fill="hold"/>
                                        <p:tgtEl>
                                          <p:spTgt spid="22531">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93675" y="352533"/>
            <a:ext cx="8802688" cy="1428533"/>
          </a:xfrm>
        </p:spPr>
        <p:txBody>
          <a:bodyPr>
            <a:spAutoFit/>
          </a:bodyPr>
          <a:lstStyle/>
          <a:p>
            <a:pPr>
              <a:lnSpc>
                <a:spcPct val="90000"/>
              </a:lnSpc>
            </a:pPr>
            <a:r>
              <a:rPr lang="en-US" sz="4800" b="1" i="1" dirty="0">
                <a:solidFill>
                  <a:srgbClr val="29D6FF"/>
                </a:solidFill>
                <a:effectLst>
                  <a:outerShdw blurRad="38100" dist="38100" dir="2700000" algn="tl">
                    <a:srgbClr val="000000"/>
                  </a:outerShdw>
                </a:effectLst>
              </a:rPr>
              <a:t>Do You Remember the Day Jesus Died?</a:t>
            </a:r>
            <a:endParaRPr lang="en-US" sz="4000" b="1" i="1" dirty="0">
              <a:solidFill>
                <a:srgbClr val="29D6FF"/>
              </a:solidFill>
              <a:effectLst>
                <a:outerShdw blurRad="38100" dist="38100" dir="2700000" algn="tl">
                  <a:srgbClr val="000000"/>
                </a:outerShdw>
              </a:effectLst>
            </a:endParaRPr>
          </a:p>
        </p:txBody>
      </p:sp>
      <p:sp>
        <p:nvSpPr>
          <p:cNvPr id="34819" name="Rectangle 3"/>
          <p:cNvSpPr>
            <a:spLocks noGrp="1" noChangeArrowheads="1"/>
          </p:cNvSpPr>
          <p:nvPr>
            <p:ph idx="1"/>
          </p:nvPr>
        </p:nvSpPr>
        <p:spPr>
          <a:xfrm>
            <a:off x="78450" y="1935480"/>
            <a:ext cx="8991600" cy="4425827"/>
          </a:xfrm>
        </p:spPr>
        <p:txBody>
          <a:bodyPr>
            <a:spAutoFit/>
          </a:bodyPr>
          <a:lstStyle/>
          <a:p>
            <a:r>
              <a:rPr lang="en-US" sz="4000" dirty="0">
                <a:solidFill>
                  <a:srgbClr val="FFFF00"/>
                </a:solidFill>
                <a:effectLst/>
                <a:latin typeface="Arial" charset="0"/>
              </a:rPr>
              <a:t>God expects you to remember it.</a:t>
            </a:r>
            <a:br>
              <a:rPr lang="en-US" sz="4000" dirty="0">
                <a:solidFill>
                  <a:srgbClr val="FFFF00"/>
                </a:solidFill>
                <a:effectLst/>
                <a:latin typeface="Arial" charset="0"/>
              </a:rPr>
            </a:br>
            <a:r>
              <a:rPr lang="en-US" sz="4000" dirty="0">
                <a:solidFill>
                  <a:srgbClr val="FFFF00"/>
                </a:solidFill>
                <a:effectLst/>
                <a:latin typeface="Arial" charset="0"/>
              </a:rPr>
              <a:t>1 Corinthians 11:24-26</a:t>
            </a:r>
            <a:endParaRPr lang="en-US" dirty="0">
              <a:solidFill>
                <a:srgbClr val="FFFF00"/>
              </a:solidFill>
              <a:effectLst/>
            </a:endParaRPr>
          </a:p>
          <a:p>
            <a:pPr lvl="1"/>
            <a:r>
              <a:rPr lang="en-US" sz="3600" dirty="0">
                <a:effectLst/>
                <a:latin typeface="Arial" charset="0"/>
              </a:rPr>
              <a:t>Shameful sin and suffering.</a:t>
            </a:r>
            <a:br>
              <a:rPr lang="en-US" sz="3600" dirty="0">
                <a:effectLst/>
                <a:latin typeface="Arial" charset="0"/>
              </a:rPr>
            </a:br>
            <a:r>
              <a:rPr lang="en-US" sz="3600" dirty="0">
                <a:solidFill>
                  <a:srgbClr val="FFFF00"/>
                </a:solidFill>
                <a:effectLst/>
                <a:latin typeface="Arial" charset="0"/>
              </a:rPr>
              <a:t>Matthew 27:26-31; Hebrews 12:1-3</a:t>
            </a:r>
          </a:p>
          <a:p>
            <a:pPr lvl="1"/>
            <a:r>
              <a:rPr lang="en-US" sz="3600" dirty="0">
                <a:effectLst/>
                <a:latin typeface="Arial" charset="0"/>
              </a:rPr>
              <a:t>Darkness and death. </a:t>
            </a:r>
            <a:r>
              <a:rPr lang="en-US" sz="3600" dirty="0">
                <a:solidFill>
                  <a:srgbClr val="FFFF00"/>
                </a:solidFill>
                <a:effectLst/>
                <a:latin typeface="Arial" charset="0"/>
              </a:rPr>
              <a:t>Matthew 27:45-50</a:t>
            </a:r>
            <a:endParaRPr lang="en-US" sz="3600" dirty="0">
              <a:effectLst/>
              <a:latin typeface="Arial" charset="0"/>
            </a:endParaRPr>
          </a:p>
          <a:p>
            <a:pPr lvl="1"/>
            <a:r>
              <a:rPr lang="en-US" sz="3600" dirty="0">
                <a:effectLst/>
                <a:latin typeface="Arial" charset="0"/>
              </a:rPr>
              <a:t>Sacrifice and salvation. </a:t>
            </a:r>
            <a:r>
              <a:rPr lang="en-US" sz="3600" dirty="0">
                <a:solidFill>
                  <a:srgbClr val="FFFF00"/>
                </a:solidFill>
                <a:effectLst/>
                <a:latin typeface="Arial" charset="0"/>
              </a:rPr>
              <a:t>1 Peter 2:24; Hebrews 5:8-9</a:t>
            </a:r>
          </a:p>
        </p:txBody>
      </p:sp>
      <p:sp>
        <p:nvSpPr>
          <p:cNvPr id="4" name="Slide Number Placeholder 5"/>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5071D10-F56A-4EF8-99BB-A53875071C67}" type="slidenum">
              <a:rPr kumimoji="0" lang="en-US" sz="1200" b="0" i="0" u="none" strike="noStrike" kern="1200" cap="none" spc="0" normalizeH="0" baseline="0" noProof="0">
                <a:ln>
                  <a:noFill/>
                </a:ln>
                <a:solidFill>
                  <a:srgbClr val="FFFFFF"/>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FFFFFF"/>
              </a:solidFill>
              <a:effectLst/>
              <a:uLnTx/>
              <a:uFillTx/>
              <a:latin typeface="Arial" charset="0"/>
              <a:ea typeface="+mn-ea"/>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50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p:cTn id="7" dur="2000" fill="hold"/>
                                        <p:tgtEl>
                                          <p:spTgt spid="34819">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4819">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3481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3481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4819">
                                            <p:txEl>
                                              <p:pRg st="1" end="1"/>
                                            </p:txEl>
                                          </p:spTgt>
                                        </p:tgtEl>
                                        <p:attrNameLst>
                                          <p:attrName>style.visibility</p:attrName>
                                        </p:attrNameLst>
                                      </p:cBhvr>
                                      <p:to>
                                        <p:strVal val="visible"/>
                                      </p:to>
                                    </p:set>
                                    <p:anim calcmode="lin" valueType="num">
                                      <p:cBhvr>
                                        <p:cTn id="15" dur="2000" fill="hold"/>
                                        <p:tgtEl>
                                          <p:spTgt spid="34819">
                                            <p:txEl>
                                              <p:pRg st="1" end="1"/>
                                            </p:txEl>
                                          </p:spTgt>
                                        </p:tgtEl>
                                        <p:attrNameLst>
                                          <p:attrName>ppt_w</p:attrName>
                                        </p:attrNameLst>
                                      </p:cBhvr>
                                      <p:tavLst>
                                        <p:tav tm="0">
                                          <p:val>
                                            <p:fltVal val="0"/>
                                          </p:val>
                                        </p:tav>
                                        <p:tav tm="100000">
                                          <p:val>
                                            <p:strVal val="#ppt_w"/>
                                          </p:val>
                                        </p:tav>
                                      </p:tavLst>
                                    </p:anim>
                                    <p:anim calcmode="lin" valueType="num">
                                      <p:cBhvr>
                                        <p:cTn id="16" dur="2000" fill="hold"/>
                                        <p:tgtEl>
                                          <p:spTgt spid="34819">
                                            <p:txEl>
                                              <p:pRg st="1" end="1"/>
                                            </p:txEl>
                                          </p:spTgt>
                                        </p:tgtEl>
                                        <p:attrNameLst>
                                          <p:attrName>ppt_h</p:attrName>
                                        </p:attrNameLst>
                                      </p:cBhvr>
                                      <p:tavLst>
                                        <p:tav tm="0">
                                          <p:val>
                                            <p:fltVal val="0"/>
                                          </p:val>
                                        </p:tav>
                                        <p:tav tm="100000">
                                          <p:val>
                                            <p:strVal val="#ppt_h"/>
                                          </p:val>
                                        </p:tav>
                                      </p:tavLst>
                                    </p:anim>
                                    <p:anim calcmode="lin" valueType="num">
                                      <p:cBhvr>
                                        <p:cTn id="17" dur="2000" fill="hold"/>
                                        <p:tgtEl>
                                          <p:spTgt spid="34819">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2000" fill="hold"/>
                                        <p:tgtEl>
                                          <p:spTgt spid="34819">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4819">
                                            <p:txEl>
                                              <p:pRg st="2" end="2"/>
                                            </p:txEl>
                                          </p:spTgt>
                                        </p:tgtEl>
                                        <p:attrNameLst>
                                          <p:attrName>style.visibility</p:attrName>
                                        </p:attrNameLst>
                                      </p:cBhvr>
                                      <p:to>
                                        <p:strVal val="visible"/>
                                      </p:to>
                                    </p:set>
                                    <p:anim calcmode="lin" valueType="num">
                                      <p:cBhvr>
                                        <p:cTn id="23" dur="2000" fill="hold"/>
                                        <p:tgtEl>
                                          <p:spTgt spid="34819">
                                            <p:txEl>
                                              <p:pRg st="2" end="2"/>
                                            </p:txEl>
                                          </p:spTgt>
                                        </p:tgtEl>
                                        <p:attrNameLst>
                                          <p:attrName>ppt_w</p:attrName>
                                        </p:attrNameLst>
                                      </p:cBhvr>
                                      <p:tavLst>
                                        <p:tav tm="0">
                                          <p:val>
                                            <p:fltVal val="0"/>
                                          </p:val>
                                        </p:tav>
                                        <p:tav tm="100000">
                                          <p:val>
                                            <p:strVal val="#ppt_w"/>
                                          </p:val>
                                        </p:tav>
                                      </p:tavLst>
                                    </p:anim>
                                    <p:anim calcmode="lin" valueType="num">
                                      <p:cBhvr>
                                        <p:cTn id="24" dur="2000" fill="hold"/>
                                        <p:tgtEl>
                                          <p:spTgt spid="34819">
                                            <p:txEl>
                                              <p:pRg st="2" end="2"/>
                                            </p:txEl>
                                          </p:spTgt>
                                        </p:tgtEl>
                                        <p:attrNameLst>
                                          <p:attrName>ppt_h</p:attrName>
                                        </p:attrNameLst>
                                      </p:cBhvr>
                                      <p:tavLst>
                                        <p:tav tm="0">
                                          <p:val>
                                            <p:fltVal val="0"/>
                                          </p:val>
                                        </p:tav>
                                        <p:tav tm="100000">
                                          <p:val>
                                            <p:strVal val="#ppt_h"/>
                                          </p:val>
                                        </p:tav>
                                      </p:tavLst>
                                    </p:anim>
                                    <p:anim calcmode="lin" valueType="num">
                                      <p:cBhvr>
                                        <p:cTn id="25" dur="2000" fill="hold"/>
                                        <p:tgtEl>
                                          <p:spTgt spid="34819">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2000" fill="hold"/>
                                        <p:tgtEl>
                                          <p:spTgt spid="34819">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34819">
                                            <p:txEl>
                                              <p:pRg st="3" end="3"/>
                                            </p:txEl>
                                          </p:spTgt>
                                        </p:tgtEl>
                                        <p:attrNameLst>
                                          <p:attrName>style.visibility</p:attrName>
                                        </p:attrNameLst>
                                      </p:cBhvr>
                                      <p:to>
                                        <p:strVal val="visible"/>
                                      </p:to>
                                    </p:set>
                                    <p:anim calcmode="lin" valueType="num">
                                      <p:cBhvr>
                                        <p:cTn id="31" dur="2000" fill="hold"/>
                                        <p:tgtEl>
                                          <p:spTgt spid="34819">
                                            <p:txEl>
                                              <p:pRg st="3" end="3"/>
                                            </p:txEl>
                                          </p:spTgt>
                                        </p:tgtEl>
                                        <p:attrNameLst>
                                          <p:attrName>ppt_w</p:attrName>
                                        </p:attrNameLst>
                                      </p:cBhvr>
                                      <p:tavLst>
                                        <p:tav tm="0">
                                          <p:val>
                                            <p:fltVal val="0"/>
                                          </p:val>
                                        </p:tav>
                                        <p:tav tm="100000">
                                          <p:val>
                                            <p:strVal val="#ppt_w"/>
                                          </p:val>
                                        </p:tav>
                                      </p:tavLst>
                                    </p:anim>
                                    <p:anim calcmode="lin" valueType="num">
                                      <p:cBhvr>
                                        <p:cTn id="32" dur="2000" fill="hold"/>
                                        <p:tgtEl>
                                          <p:spTgt spid="34819">
                                            <p:txEl>
                                              <p:pRg st="3" end="3"/>
                                            </p:txEl>
                                          </p:spTgt>
                                        </p:tgtEl>
                                        <p:attrNameLst>
                                          <p:attrName>ppt_h</p:attrName>
                                        </p:attrNameLst>
                                      </p:cBhvr>
                                      <p:tavLst>
                                        <p:tav tm="0">
                                          <p:val>
                                            <p:fltVal val="0"/>
                                          </p:val>
                                        </p:tav>
                                        <p:tav tm="100000">
                                          <p:val>
                                            <p:strVal val="#ppt_h"/>
                                          </p:val>
                                        </p:tav>
                                      </p:tavLst>
                                    </p:anim>
                                    <p:anim calcmode="lin" valueType="num">
                                      <p:cBhvr>
                                        <p:cTn id="33" dur="2000" fill="hold"/>
                                        <p:tgtEl>
                                          <p:spTgt spid="34819">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2000" fill="hold"/>
                                        <p:tgtEl>
                                          <p:spTgt spid="34819">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93675" y="410499"/>
            <a:ext cx="8802688" cy="931602"/>
          </a:xfrm>
        </p:spPr>
        <p:txBody>
          <a:bodyPr>
            <a:spAutoFit/>
          </a:bodyPr>
          <a:lstStyle/>
          <a:p>
            <a:pPr>
              <a:lnSpc>
                <a:spcPct val="90000"/>
              </a:lnSpc>
            </a:pPr>
            <a:r>
              <a:rPr lang="en-US" sz="6000" b="1" i="1" dirty="0">
                <a:solidFill>
                  <a:srgbClr val="29D6FF"/>
                </a:solidFill>
                <a:effectLst>
                  <a:outerShdw blurRad="38100" dist="38100" dir="2700000" algn="tl">
                    <a:srgbClr val="000000"/>
                  </a:outerShdw>
                </a:effectLst>
              </a:rPr>
              <a:t>Be Stirred Up …</a:t>
            </a:r>
          </a:p>
        </p:txBody>
      </p:sp>
      <p:sp>
        <p:nvSpPr>
          <p:cNvPr id="24579" name="Rectangle 3"/>
          <p:cNvSpPr>
            <a:spLocks noGrp="1" noChangeArrowheads="1"/>
          </p:cNvSpPr>
          <p:nvPr>
            <p:ph idx="1"/>
          </p:nvPr>
        </p:nvSpPr>
        <p:spPr>
          <a:xfrm>
            <a:off x="362146" y="1752600"/>
            <a:ext cx="8458200" cy="4031873"/>
          </a:xfrm>
        </p:spPr>
        <p:txBody>
          <a:bodyPr>
            <a:spAutoFit/>
          </a:bodyPr>
          <a:lstStyle/>
          <a:p>
            <a:r>
              <a:rPr lang="en-US" sz="4000" dirty="0">
                <a:effectLst/>
                <a:latin typeface="Arial" charset="0"/>
              </a:rPr>
              <a:t>To keep your faith active and strong.</a:t>
            </a:r>
            <a:r>
              <a:rPr lang="en-US" sz="4000" dirty="0">
                <a:solidFill>
                  <a:srgbClr val="00FF00"/>
                </a:solidFill>
                <a:effectLst/>
                <a:latin typeface="Arial" charset="0"/>
              </a:rPr>
              <a:t> </a:t>
            </a:r>
            <a:r>
              <a:rPr lang="en-US" sz="4000" dirty="0">
                <a:solidFill>
                  <a:srgbClr val="FFFF00"/>
                </a:solidFill>
                <a:effectLst/>
                <a:latin typeface="Arial" charset="0"/>
              </a:rPr>
              <a:t>Hebrews 3:14; 10:36, 39</a:t>
            </a:r>
          </a:p>
          <a:p>
            <a:r>
              <a:rPr lang="en-US" sz="4000" dirty="0">
                <a:effectLst/>
                <a:latin typeface="Arial" charset="0"/>
              </a:rPr>
              <a:t>To remain a dedicated, devoted disciple.</a:t>
            </a:r>
            <a:r>
              <a:rPr lang="en-US" sz="4000" dirty="0">
                <a:solidFill>
                  <a:srgbClr val="00FF00"/>
                </a:solidFill>
                <a:effectLst/>
                <a:latin typeface="Arial" charset="0"/>
              </a:rPr>
              <a:t> </a:t>
            </a:r>
            <a:r>
              <a:rPr lang="en-US" sz="4000" dirty="0">
                <a:solidFill>
                  <a:srgbClr val="FFFF00"/>
                </a:solidFill>
                <a:effectLst/>
                <a:latin typeface="Arial" charset="0"/>
              </a:rPr>
              <a:t>Luke 6:40, 46</a:t>
            </a:r>
          </a:p>
          <a:p>
            <a:r>
              <a:rPr lang="en-US" sz="4000" dirty="0">
                <a:effectLst/>
                <a:latin typeface="Arial" charset="0"/>
              </a:rPr>
              <a:t>To never lose the joy of salvation.</a:t>
            </a:r>
            <a:r>
              <a:rPr lang="en-US" sz="4000" dirty="0">
                <a:solidFill>
                  <a:srgbClr val="00FF00"/>
                </a:solidFill>
                <a:effectLst/>
                <a:latin typeface="Arial" charset="0"/>
              </a:rPr>
              <a:t> </a:t>
            </a:r>
            <a:r>
              <a:rPr lang="en-US" sz="4000" dirty="0">
                <a:solidFill>
                  <a:srgbClr val="FFFF00"/>
                </a:solidFill>
                <a:effectLst/>
                <a:latin typeface="Arial" charset="0"/>
              </a:rPr>
              <a:t>Psalms 51:12</a:t>
            </a:r>
          </a:p>
        </p:txBody>
      </p:sp>
      <p:sp>
        <p:nvSpPr>
          <p:cNvPr id="4" name="Slide Number Placeholder 5"/>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5D19FF1-375D-4F3F-8318-FF67BB3725DF}" type="slidenum">
              <a:rPr kumimoji="0" lang="en-US" sz="1200" b="0" i="0" u="none" strike="noStrike" kern="1200" cap="none" spc="0" normalizeH="0" baseline="0" noProof="0">
                <a:ln>
                  <a:noFill/>
                </a:ln>
                <a:solidFill>
                  <a:srgbClr val="FFFFFF"/>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FFFFFF"/>
              </a:solidFill>
              <a:effectLst/>
              <a:uLnTx/>
              <a:uFillTx/>
              <a:latin typeface="Arial" charset="0"/>
              <a:ea typeface="+mn-ea"/>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p:cTn id="7" dur="2000" fill="hold"/>
                                        <p:tgtEl>
                                          <p:spTgt spid="24579">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24579">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2457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2457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4579">
                                            <p:txEl>
                                              <p:pRg st="1" end="1"/>
                                            </p:txEl>
                                          </p:spTgt>
                                        </p:tgtEl>
                                        <p:attrNameLst>
                                          <p:attrName>style.visibility</p:attrName>
                                        </p:attrNameLst>
                                      </p:cBhvr>
                                      <p:to>
                                        <p:strVal val="visible"/>
                                      </p:to>
                                    </p:set>
                                    <p:anim calcmode="lin" valueType="num">
                                      <p:cBhvr>
                                        <p:cTn id="15" dur="2000" fill="hold"/>
                                        <p:tgtEl>
                                          <p:spTgt spid="24579">
                                            <p:txEl>
                                              <p:pRg st="1" end="1"/>
                                            </p:txEl>
                                          </p:spTgt>
                                        </p:tgtEl>
                                        <p:attrNameLst>
                                          <p:attrName>ppt_w</p:attrName>
                                        </p:attrNameLst>
                                      </p:cBhvr>
                                      <p:tavLst>
                                        <p:tav tm="0">
                                          <p:val>
                                            <p:fltVal val="0"/>
                                          </p:val>
                                        </p:tav>
                                        <p:tav tm="100000">
                                          <p:val>
                                            <p:strVal val="#ppt_w"/>
                                          </p:val>
                                        </p:tav>
                                      </p:tavLst>
                                    </p:anim>
                                    <p:anim calcmode="lin" valueType="num">
                                      <p:cBhvr>
                                        <p:cTn id="16" dur="2000" fill="hold"/>
                                        <p:tgtEl>
                                          <p:spTgt spid="24579">
                                            <p:txEl>
                                              <p:pRg st="1" end="1"/>
                                            </p:txEl>
                                          </p:spTgt>
                                        </p:tgtEl>
                                        <p:attrNameLst>
                                          <p:attrName>ppt_h</p:attrName>
                                        </p:attrNameLst>
                                      </p:cBhvr>
                                      <p:tavLst>
                                        <p:tav tm="0">
                                          <p:val>
                                            <p:fltVal val="0"/>
                                          </p:val>
                                        </p:tav>
                                        <p:tav tm="100000">
                                          <p:val>
                                            <p:strVal val="#ppt_h"/>
                                          </p:val>
                                        </p:tav>
                                      </p:tavLst>
                                    </p:anim>
                                    <p:anim calcmode="lin" valueType="num">
                                      <p:cBhvr>
                                        <p:cTn id="17" dur="2000" fill="hold"/>
                                        <p:tgtEl>
                                          <p:spTgt spid="24579">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2000" fill="hold"/>
                                        <p:tgtEl>
                                          <p:spTgt spid="24579">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24579">
                                            <p:txEl>
                                              <p:pRg st="2" end="2"/>
                                            </p:txEl>
                                          </p:spTgt>
                                        </p:tgtEl>
                                        <p:attrNameLst>
                                          <p:attrName>style.visibility</p:attrName>
                                        </p:attrNameLst>
                                      </p:cBhvr>
                                      <p:to>
                                        <p:strVal val="visible"/>
                                      </p:to>
                                    </p:set>
                                    <p:anim calcmode="lin" valueType="num">
                                      <p:cBhvr>
                                        <p:cTn id="23" dur="2000" fill="hold"/>
                                        <p:tgtEl>
                                          <p:spTgt spid="24579">
                                            <p:txEl>
                                              <p:pRg st="2" end="2"/>
                                            </p:txEl>
                                          </p:spTgt>
                                        </p:tgtEl>
                                        <p:attrNameLst>
                                          <p:attrName>ppt_w</p:attrName>
                                        </p:attrNameLst>
                                      </p:cBhvr>
                                      <p:tavLst>
                                        <p:tav tm="0">
                                          <p:val>
                                            <p:fltVal val="0"/>
                                          </p:val>
                                        </p:tav>
                                        <p:tav tm="100000">
                                          <p:val>
                                            <p:strVal val="#ppt_w"/>
                                          </p:val>
                                        </p:tav>
                                      </p:tavLst>
                                    </p:anim>
                                    <p:anim calcmode="lin" valueType="num">
                                      <p:cBhvr>
                                        <p:cTn id="24" dur="2000" fill="hold"/>
                                        <p:tgtEl>
                                          <p:spTgt spid="24579">
                                            <p:txEl>
                                              <p:pRg st="2" end="2"/>
                                            </p:txEl>
                                          </p:spTgt>
                                        </p:tgtEl>
                                        <p:attrNameLst>
                                          <p:attrName>ppt_h</p:attrName>
                                        </p:attrNameLst>
                                      </p:cBhvr>
                                      <p:tavLst>
                                        <p:tav tm="0">
                                          <p:val>
                                            <p:fltVal val="0"/>
                                          </p:val>
                                        </p:tav>
                                        <p:tav tm="100000">
                                          <p:val>
                                            <p:strVal val="#ppt_h"/>
                                          </p:val>
                                        </p:tav>
                                      </p:tavLst>
                                    </p:anim>
                                    <p:anim calcmode="lin" valueType="num">
                                      <p:cBhvr>
                                        <p:cTn id="25" dur="2000" fill="hold"/>
                                        <p:tgtEl>
                                          <p:spTgt spid="24579">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2000" fill="hold"/>
                                        <p:tgtEl>
                                          <p:spTgt spid="24579">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93675" y="486699"/>
            <a:ext cx="8802688" cy="931602"/>
          </a:xfrm>
        </p:spPr>
        <p:txBody>
          <a:bodyPr>
            <a:spAutoFit/>
          </a:bodyPr>
          <a:lstStyle/>
          <a:p>
            <a:pPr>
              <a:lnSpc>
                <a:spcPct val="90000"/>
              </a:lnSpc>
            </a:pPr>
            <a:r>
              <a:rPr lang="en-US" sz="6000" b="1" i="1" dirty="0">
                <a:solidFill>
                  <a:srgbClr val="29D6FF"/>
                </a:solidFill>
                <a:effectLst>
                  <a:outerShdw blurRad="38100" dist="38100" dir="2700000" algn="tl">
                    <a:srgbClr val="000000"/>
                  </a:outerShdw>
                </a:effectLst>
              </a:rPr>
              <a:t>Be Stirred Up …</a:t>
            </a:r>
          </a:p>
        </p:txBody>
      </p:sp>
      <p:sp>
        <p:nvSpPr>
          <p:cNvPr id="36867" name="Rectangle 3"/>
          <p:cNvSpPr>
            <a:spLocks noGrp="1" noChangeArrowheads="1"/>
          </p:cNvSpPr>
          <p:nvPr>
            <p:ph idx="1"/>
          </p:nvPr>
        </p:nvSpPr>
        <p:spPr>
          <a:xfrm>
            <a:off x="583671" y="1905000"/>
            <a:ext cx="8001000" cy="4031873"/>
          </a:xfrm>
        </p:spPr>
        <p:txBody>
          <a:bodyPr>
            <a:spAutoFit/>
          </a:bodyPr>
          <a:lstStyle/>
          <a:p>
            <a:r>
              <a:rPr lang="en-US" sz="4000" dirty="0">
                <a:effectLst/>
                <a:latin typeface="Arial" charset="0"/>
              </a:rPr>
              <a:t>To have the mind of Christ.</a:t>
            </a:r>
            <a:br>
              <a:rPr lang="en-US" sz="4000" dirty="0">
                <a:effectLst/>
                <a:latin typeface="Arial" charset="0"/>
              </a:rPr>
            </a:br>
            <a:r>
              <a:rPr lang="en-US" sz="4000" dirty="0">
                <a:solidFill>
                  <a:srgbClr val="FFFF00"/>
                </a:solidFill>
                <a:effectLst/>
                <a:latin typeface="Arial" charset="0"/>
              </a:rPr>
              <a:t>Philippians 2:5-8</a:t>
            </a:r>
          </a:p>
          <a:p>
            <a:r>
              <a:rPr lang="en-US" sz="4000" dirty="0">
                <a:effectLst/>
                <a:latin typeface="Arial" charset="0"/>
              </a:rPr>
              <a:t>To be a living sacrifice to God. </a:t>
            </a:r>
            <a:r>
              <a:rPr lang="en-US" sz="4000" dirty="0">
                <a:solidFill>
                  <a:srgbClr val="FFFF00"/>
                </a:solidFill>
                <a:effectLst/>
                <a:latin typeface="Arial" charset="0"/>
              </a:rPr>
              <a:t>Romans 12:1</a:t>
            </a:r>
          </a:p>
          <a:p>
            <a:r>
              <a:rPr lang="en-US" sz="4000" dirty="0">
                <a:effectLst/>
                <a:latin typeface="Arial" charset="0"/>
              </a:rPr>
              <a:t>Suffer for doing what is good.</a:t>
            </a:r>
            <a:br>
              <a:rPr lang="en-US" sz="4000" dirty="0">
                <a:effectLst/>
                <a:latin typeface="Arial" charset="0"/>
              </a:rPr>
            </a:br>
            <a:r>
              <a:rPr lang="en-US" sz="4000" dirty="0">
                <a:solidFill>
                  <a:srgbClr val="FFFF00"/>
                </a:solidFill>
                <a:effectLst/>
                <a:latin typeface="Arial" charset="0"/>
              </a:rPr>
              <a:t>1 Peter 2:21; 3:17-18</a:t>
            </a:r>
          </a:p>
        </p:txBody>
      </p:sp>
      <p:sp>
        <p:nvSpPr>
          <p:cNvPr id="4" name="Slide Number Placeholder 5"/>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EF79C75-5638-4783-8FDD-FF9C1BBF4A88}" type="slidenum">
              <a:rPr kumimoji="0" lang="en-US" sz="1200" b="0" i="0" u="none" strike="noStrike" kern="1200" cap="none" spc="0" normalizeH="0" baseline="0" noProof="0">
                <a:ln>
                  <a:noFill/>
                </a:ln>
                <a:solidFill>
                  <a:srgbClr val="FFFFFF"/>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FFFFFF"/>
              </a:solidFill>
              <a:effectLst/>
              <a:uLnTx/>
              <a:uFillTx/>
              <a:latin typeface="Arial" charset="0"/>
              <a:ea typeface="+mn-ea"/>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p:cTn id="7" dur="2000" fill="hold"/>
                                        <p:tgtEl>
                                          <p:spTgt spid="36867">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6867">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3686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3686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6867">
                                            <p:txEl>
                                              <p:pRg st="1" end="1"/>
                                            </p:txEl>
                                          </p:spTgt>
                                        </p:tgtEl>
                                        <p:attrNameLst>
                                          <p:attrName>style.visibility</p:attrName>
                                        </p:attrNameLst>
                                      </p:cBhvr>
                                      <p:to>
                                        <p:strVal val="visible"/>
                                      </p:to>
                                    </p:set>
                                    <p:anim calcmode="lin" valueType="num">
                                      <p:cBhvr>
                                        <p:cTn id="15" dur="2000" fill="hold"/>
                                        <p:tgtEl>
                                          <p:spTgt spid="36867">
                                            <p:txEl>
                                              <p:pRg st="1" end="1"/>
                                            </p:txEl>
                                          </p:spTgt>
                                        </p:tgtEl>
                                        <p:attrNameLst>
                                          <p:attrName>ppt_w</p:attrName>
                                        </p:attrNameLst>
                                      </p:cBhvr>
                                      <p:tavLst>
                                        <p:tav tm="0">
                                          <p:val>
                                            <p:fltVal val="0"/>
                                          </p:val>
                                        </p:tav>
                                        <p:tav tm="100000">
                                          <p:val>
                                            <p:strVal val="#ppt_w"/>
                                          </p:val>
                                        </p:tav>
                                      </p:tavLst>
                                    </p:anim>
                                    <p:anim calcmode="lin" valueType="num">
                                      <p:cBhvr>
                                        <p:cTn id="16" dur="2000" fill="hold"/>
                                        <p:tgtEl>
                                          <p:spTgt spid="36867">
                                            <p:txEl>
                                              <p:pRg st="1" end="1"/>
                                            </p:txEl>
                                          </p:spTgt>
                                        </p:tgtEl>
                                        <p:attrNameLst>
                                          <p:attrName>ppt_h</p:attrName>
                                        </p:attrNameLst>
                                      </p:cBhvr>
                                      <p:tavLst>
                                        <p:tav tm="0">
                                          <p:val>
                                            <p:fltVal val="0"/>
                                          </p:val>
                                        </p:tav>
                                        <p:tav tm="100000">
                                          <p:val>
                                            <p:strVal val="#ppt_h"/>
                                          </p:val>
                                        </p:tav>
                                      </p:tavLst>
                                    </p:anim>
                                    <p:anim calcmode="lin" valueType="num">
                                      <p:cBhvr>
                                        <p:cTn id="17" dur="2000" fill="hold"/>
                                        <p:tgtEl>
                                          <p:spTgt spid="36867">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2000" fill="hold"/>
                                        <p:tgtEl>
                                          <p:spTgt spid="36867">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6867">
                                            <p:txEl>
                                              <p:pRg st="2" end="2"/>
                                            </p:txEl>
                                          </p:spTgt>
                                        </p:tgtEl>
                                        <p:attrNameLst>
                                          <p:attrName>style.visibility</p:attrName>
                                        </p:attrNameLst>
                                      </p:cBhvr>
                                      <p:to>
                                        <p:strVal val="visible"/>
                                      </p:to>
                                    </p:set>
                                    <p:anim calcmode="lin" valueType="num">
                                      <p:cBhvr>
                                        <p:cTn id="23" dur="2000" fill="hold"/>
                                        <p:tgtEl>
                                          <p:spTgt spid="36867">
                                            <p:txEl>
                                              <p:pRg st="2" end="2"/>
                                            </p:txEl>
                                          </p:spTgt>
                                        </p:tgtEl>
                                        <p:attrNameLst>
                                          <p:attrName>ppt_w</p:attrName>
                                        </p:attrNameLst>
                                      </p:cBhvr>
                                      <p:tavLst>
                                        <p:tav tm="0">
                                          <p:val>
                                            <p:fltVal val="0"/>
                                          </p:val>
                                        </p:tav>
                                        <p:tav tm="100000">
                                          <p:val>
                                            <p:strVal val="#ppt_w"/>
                                          </p:val>
                                        </p:tav>
                                      </p:tavLst>
                                    </p:anim>
                                    <p:anim calcmode="lin" valueType="num">
                                      <p:cBhvr>
                                        <p:cTn id="24" dur="2000" fill="hold"/>
                                        <p:tgtEl>
                                          <p:spTgt spid="36867">
                                            <p:txEl>
                                              <p:pRg st="2" end="2"/>
                                            </p:txEl>
                                          </p:spTgt>
                                        </p:tgtEl>
                                        <p:attrNameLst>
                                          <p:attrName>ppt_h</p:attrName>
                                        </p:attrNameLst>
                                      </p:cBhvr>
                                      <p:tavLst>
                                        <p:tav tm="0">
                                          <p:val>
                                            <p:fltVal val="0"/>
                                          </p:val>
                                        </p:tav>
                                        <p:tav tm="100000">
                                          <p:val>
                                            <p:strVal val="#ppt_h"/>
                                          </p:val>
                                        </p:tav>
                                      </p:tavLst>
                                    </p:anim>
                                    <p:anim calcmode="lin" valueType="num">
                                      <p:cBhvr>
                                        <p:cTn id="25" dur="2000" fill="hold"/>
                                        <p:tgtEl>
                                          <p:spTgt spid="36867">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2000" fill="hold"/>
                                        <p:tgtEl>
                                          <p:spTgt spid="36867">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93675" y="524799"/>
            <a:ext cx="8802688" cy="931602"/>
          </a:xfrm>
        </p:spPr>
        <p:txBody>
          <a:bodyPr>
            <a:spAutoFit/>
          </a:bodyPr>
          <a:lstStyle/>
          <a:p>
            <a:pPr>
              <a:lnSpc>
                <a:spcPct val="90000"/>
              </a:lnSpc>
            </a:pPr>
            <a:r>
              <a:rPr lang="en-US" sz="6000" b="1" i="1" dirty="0">
                <a:solidFill>
                  <a:srgbClr val="29D6FF"/>
                </a:solidFill>
                <a:effectLst>
                  <a:outerShdw blurRad="38100" dist="38100" dir="2700000" algn="tl">
                    <a:srgbClr val="000000"/>
                  </a:outerShdw>
                </a:effectLst>
              </a:rPr>
              <a:t>Always Be Reminded</a:t>
            </a:r>
          </a:p>
        </p:txBody>
      </p:sp>
      <p:sp>
        <p:nvSpPr>
          <p:cNvPr id="38915" name="Rectangle 3"/>
          <p:cNvSpPr>
            <a:spLocks noGrp="1" noChangeArrowheads="1"/>
          </p:cNvSpPr>
          <p:nvPr>
            <p:ph idx="1"/>
          </p:nvPr>
        </p:nvSpPr>
        <p:spPr>
          <a:xfrm>
            <a:off x="304800" y="1905000"/>
            <a:ext cx="8534400" cy="4191917"/>
          </a:xfrm>
        </p:spPr>
        <p:txBody>
          <a:bodyPr>
            <a:spAutoFit/>
          </a:bodyPr>
          <a:lstStyle/>
          <a:p>
            <a:r>
              <a:rPr lang="en-US" sz="3600" i="1" dirty="0">
                <a:latin typeface="Arial" charset="0"/>
              </a:rPr>
              <a:t>“Remember Jesus Christ, risen from the dead, of the seed of David, according to my gospel.”</a:t>
            </a:r>
            <a:r>
              <a:rPr lang="en-US" sz="3600" dirty="0">
                <a:latin typeface="Arial" charset="0"/>
              </a:rPr>
              <a:t> </a:t>
            </a:r>
            <a:r>
              <a:rPr lang="en-US" sz="3600" dirty="0">
                <a:solidFill>
                  <a:srgbClr val="FFFF00"/>
                </a:solidFill>
                <a:effectLst>
                  <a:outerShdw blurRad="38100" dist="38100" dir="2700000" algn="tl">
                    <a:srgbClr val="000000"/>
                  </a:outerShdw>
                </a:effectLst>
                <a:latin typeface="Arial" charset="0"/>
              </a:rPr>
              <a:t>2 Timothy 2:8</a:t>
            </a:r>
          </a:p>
          <a:p>
            <a:pPr marL="0" indent="0">
              <a:buNone/>
            </a:pPr>
            <a:endParaRPr lang="en-US" sz="3600" i="1" dirty="0">
              <a:solidFill>
                <a:srgbClr val="FFFF00"/>
              </a:solidFill>
              <a:effectLst>
                <a:outerShdw blurRad="38100" dist="38100" dir="2700000" algn="tl">
                  <a:srgbClr val="000000"/>
                </a:outerShdw>
              </a:effectLst>
              <a:latin typeface="Arial" charset="0"/>
            </a:endParaRPr>
          </a:p>
          <a:p>
            <a:r>
              <a:rPr lang="en-US" sz="3600" dirty="0">
                <a:effectLst>
                  <a:outerShdw blurRad="38100" dist="38100" dir="2700000" algn="tl">
                    <a:srgbClr val="000000"/>
                  </a:outerShdw>
                </a:effectLst>
                <a:latin typeface="Arial" charset="0"/>
              </a:rPr>
              <a:t>Remembering that Jesus lives stirs us up to </a:t>
            </a:r>
            <a:r>
              <a:rPr lang="en-US" sz="3600" i="1" dirty="0">
                <a:effectLst>
                  <a:outerShdw blurRad="38100" dist="38100" dir="2700000" algn="tl">
                    <a:srgbClr val="000000"/>
                  </a:outerShdw>
                </a:effectLst>
                <a:latin typeface="Arial" charset="0"/>
              </a:rPr>
              <a:t>“live unto righteousness”</a:t>
            </a:r>
            <a:br>
              <a:rPr lang="en-US" sz="3600" dirty="0">
                <a:effectLst>
                  <a:outerShdw blurRad="38100" dist="38100" dir="2700000" algn="tl">
                    <a:srgbClr val="000000"/>
                  </a:outerShdw>
                </a:effectLst>
                <a:latin typeface="Arial" charset="0"/>
              </a:rPr>
            </a:br>
            <a:r>
              <a:rPr lang="en-US" sz="3600" dirty="0">
                <a:solidFill>
                  <a:srgbClr val="FFFF00"/>
                </a:solidFill>
                <a:effectLst>
                  <a:outerShdw blurRad="38100" dist="38100" dir="2700000" algn="tl">
                    <a:srgbClr val="000000"/>
                  </a:outerShdw>
                </a:effectLst>
                <a:latin typeface="Arial" charset="0"/>
              </a:rPr>
              <a:t>1 Peter 2:24-25</a:t>
            </a:r>
          </a:p>
        </p:txBody>
      </p:sp>
      <p:sp>
        <p:nvSpPr>
          <p:cNvPr id="4" name="Slide Number Placeholder 5"/>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A213426-44B6-4FAB-8E9D-F80F886BDD8A}" type="slidenum">
              <a:rPr kumimoji="0" lang="en-US" sz="1200" b="0" i="0" u="none" strike="noStrike" kern="1200" cap="none" spc="0" normalizeH="0" baseline="0" noProof="0">
                <a:ln>
                  <a:noFill/>
                </a:ln>
                <a:solidFill>
                  <a:srgbClr val="FFFFFF"/>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FFFFFF"/>
              </a:solidFill>
              <a:effectLst/>
              <a:uLnTx/>
              <a:uFillTx/>
              <a:latin typeface="Arial" charset="0"/>
              <a:ea typeface="+mn-ea"/>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50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p:cTn id="7" dur="2000" fill="hold"/>
                                        <p:tgtEl>
                                          <p:spTgt spid="38915">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8915">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3891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3891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8915">
                                            <p:txEl>
                                              <p:pRg st="2" end="2"/>
                                            </p:txEl>
                                          </p:spTgt>
                                        </p:tgtEl>
                                        <p:attrNameLst>
                                          <p:attrName>style.visibility</p:attrName>
                                        </p:attrNameLst>
                                      </p:cBhvr>
                                      <p:to>
                                        <p:strVal val="visible"/>
                                      </p:to>
                                    </p:set>
                                    <p:anim calcmode="lin" valueType="num">
                                      <p:cBhvr>
                                        <p:cTn id="15" dur="2000" fill="hold"/>
                                        <p:tgtEl>
                                          <p:spTgt spid="38915">
                                            <p:txEl>
                                              <p:pRg st="2" end="2"/>
                                            </p:txEl>
                                          </p:spTgt>
                                        </p:tgtEl>
                                        <p:attrNameLst>
                                          <p:attrName>ppt_w</p:attrName>
                                        </p:attrNameLst>
                                      </p:cBhvr>
                                      <p:tavLst>
                                        <p:tav tm="0">
                                          <p:val>
                                            <p:fltVal val="0"/>
                                          </p:val>
                                        </p:tav>
                                        <p:tav tm="100000">
                                          <p:val>
                                            <p:strVal val="#ppt_w"/>
                                          </p:val>
                                        </p:tav>
                                      </p:tavLst>
                                    </p:anim>
                                    <p:anim calcmode="lin" valueType="num">
                                      <p:cBhvr>
                                        <p:cTn id="16" dur="2000" fill="hold"/>
                                        <p:tgtEl>
                                          <p:spTgt spid="38915">
                                            <p:txEl>
                                              <p:pRg st="2" end="2"/>
                                            </p:txEl>
                                          </p:spTgt>
                                        </p:tgtEl>
                                        <p:attrNameLst>
                                          <p:attrName>ppt_h</p:attrName>
                                        </p:attrNameLst>
                                      </p:cBhvr>
                                      <p:tavLst>
                                        <p:tav tm="0">
                                          <p:val>
                                            <p:fltVal val="0"/>
                                          </p:val>
                                        </p:tav>
                                        <p:tav tm="100000">
                                          <p:val>
                                            <p:strVal val="#ppt_h"/>
                                          </p:val>
                                        </p:tav>
                                      </p:tavLst>
                                    </p:anim>
                                    <p:anim calcmode="lin" valueType="num">
                                      <p:cBhvr>
                                        <p:cTn id="17" dur="2000" fill="hold"/>
                                        <p:tgtEl>
                                          <p:spTgt spid="3891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2000" fill="hold"/>
                                        <p:tgtEl>
                                          <p:spTgt spid="3891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uiExpand="1" build="p"/>
    </p:bldLst>
  </p:timing>
</p:sld>
</file>

<file path=ppt/theme/theme1.xml><?xml version="1.0" encoding="utf-8"?>
<a:theme xmlns:a="http://schemas.openxmlformats.org/drawingml/2006/main" name="Theme1">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TotalTime>
  <Words>465</Words>
  <Application>Microsoft Office PowerPoint</Application>
  <PresentationFormat>On-screen Show (4:3)</PresentationFormat>
  <Paragraphs>66</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Garamond</vt:lpstr>
      <vt:lpstr>Wingdings</vt:lpstr>
      <vt:lpstr>Theme1</vt:lpstr>
      <vt:lpstr>A Time To Remember</vt:lpstr>
      <vt:lpstr>“Wherefore I shall be ready always to put you in remembrance of these things, though ye know them, and are established in the truth which is with (you). And I think it right, as long as I am in this tabernacle, to stir you up by putting you in remembrance knowing that the putting off of my tabernacle cometh swiftly, even as our Lord Jesus Christ signified unto me. Yea, I will give diligence that at every time ye may be able after my decease to call these things to remembrance.” 2 Peter 1:12-15</vt:lpstr>
      <vt:lpstr>Do You Remember the Day You were Married?</vt:lpstr>
      <vt:lpstr>Do You Remember the Day Your Child was Born?</vt:lpstr>
      <vt:lpstr>Do You Remember the Day of Your Conversion?</vt:lpstr>
      <vt:lpstr>Do You Remember the Day Jesus Died?</vt:lpstr>
      <vt:lpstr>Be Stirred Up …</vt:lpstr>
      <vt:lpstr>Be Stirred Up …</vt:lpstr>
      <vt:lpstr>Always Be Reminded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Time To Remember (2)</dc:title>
  <dc:creator>Micky Galloway</dc:creator>
  <cp:lastModifiedBy>Richard Lidh</cp:lastModifiedBy>
  <cp:revision>4</cp:revision>
  <cp:lastPrinted>2022-05-29T01:58:13Z</cp:lastPrinted>
  <dcterms:created xsi:type="dcterms:W3CDTF">2022-05-28T22:31:50Z</dcterms:created>
  <dcterms:modified xsi:type="dcterms:W3CDTF">2022-05-30T20:25:48Z</dcterms:modified>
</cp:coreProperties>
</file>